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94" r:id="rId5"/>
    <p:sldId id="277" r:id="rId6"/>
    <p:sldId id="281" r:id="rId7"/>
    <p:sldId id="278" r:id="rId8"/>
    <p:sldId id="279" r:id="rId9"/>
    <p:sldId id="280" r:id="rId10"/>
    <p:sldId id="273" r:id="rId11"/>
    <p:sldId id="271" r:id="rId12"/>
    <p:sldId id="272" r:id="rId13"/>
    <p:sldId id="274" r:id="rId14"/>
    <p:sldId id="276" r:id="rId15"/>
    <p:sldId id="268" r:id="rId16"/>
    <p:sldId id="257" r:id="rId17"/>
    <p:sldId id="282" r:id="rId18"/>
    <p:sldId id="265" r:id="rId19"/>
    <p:sldId id="289" r:id="rId20"/>
    <p:sldId id="290" r:id="rId21"/>
    <p:sldId id="291" r:id="rId22"/>
    <p:sldId id="292" r:id="rId23"/>
    <p:sldId id="269" r:id="rId24"/>
    <p:sldId id="293" r:id="rId25"/>
    <p:sldId id="283" r:id="rId26"/>
    <p:sldId id="266" r:id="rId27"/>
    <p:sldId id="270" r:id="rId28"/>
    <p:sldId id="258" r:id="rId29"/>
    <p:sldId id="260" r:id="rId30"/>
    <p:sldId id="267" r:id="rId31"/>
    <p:sldId id="275" r:id="rId32"/>
    <p:sldId id="284" r:id="rId33"/>
    <p:sldId id="285" r:id="rId34"/>
    <p:sldId id="286" r:id="rId35"/>
    <p:sldId id="287" r:id="rId36"/>
    <p:sldId id="288" r:id="rId37"/>
    <p:sldId id="261" r:id="rId38"/>
    <p:sldId id="262" r:id="rId39"/>
    <p:sldId id="259" r:id="rId40"/>
    <p:sldId id="263" r:id="rId41"/>
    <p:sldId id="264" r:id="rId4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734"/>
    <a:srgbClr val="FF33CC"/>
    <a:srgbClr val="CDCF05"/>
    <a:srgbClr val="E4EEE4"/>
    <a:srgbClr val="000064"/>
    <a:srgbClr val="CC00FF"/>
    <a:srgbClr val="000066"/>
    <a:srgbClr val="FCDB64"/>
    <a:srgbClr val="DDDDDD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52BE2-8106-43D7-B8D9-E98101181F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131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9E10-4E2E-4C3B-9A3A-2E448D0360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643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AD349-43C7-4538-8DD9-A08F82579A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819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0E387-632D-4783-8C0A-C5FBBDB93D5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517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15B6E-1FF1-40A2-97BC-4B99FCC892A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697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B8580-8FFA-4336-9B61-D0B6CEBA5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1793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73BE3-605C-473F-B808-CB3B80DFD54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037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5F38-1A2D-4809-B936-B7970DC1B2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278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2FA3-7791-41BA-BD40-5BEF6E93D4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0243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60BB-9235-4431-A844-07E2BE92D21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627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090C-C3EE-45C4-8611-B9FC0AFEBC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896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4A7CC-565C-44A6-9D5F-35CC2D6665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7612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D499E-D28C-4B94-86F7-96606702A99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1349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94402-4EF9-4664-BB01-E144E849A27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3116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A1ECF-FCB7-4C26-A1A7-C9C84FC6AE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592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85115-46A9-41F0-AF0A-2C6C610900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6115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7F5A-FC52-42E6-8C38-618FD654B4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1580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8C30-F223-4022-B540-76121C8270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0538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81EFB-061A-4AC0-879B-CEE8E41750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7845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F6DA9-DE70-4FD6-937B-5E813486B2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1348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4E9B8-42CE-469A-987F-D909C4F83E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9027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4DF6B-2CB6-4EDC-BF0F-4A86456C12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217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7DCAF-3C7D-48BC-BEBC-251A0F2227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4336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BFBF5-F377-4DB4-8F51-BDA62572972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3965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96554-F137-4E69-9E03-E1776B0C20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3887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03BA-49E6-441C-994D-A12FBCF4CF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5107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6B73-8C62-4B4F-BFE7-9C4B2B45424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0017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C5457-A3CA-4BB8-A25B-2F63CDFA913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7807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A72B-D92D-4F88-89C5-AF22FFEE2D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5669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21AC5-5A7B-43CE-B3FA-E8D23480447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1019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74C4-179E-48D8-B99B-D6B6FE3BE6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0700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7235-8FA1-429E-969C-A03384828DF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6456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B1017-AC0A-4A5B-BBE7-C153E143FA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057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FFC11-BADD-4D07-AF35-AD3C1EE1873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8539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9761E-F9CA-4CA4-9453-792B4DFAAF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023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89B5-EE0A-40CD-8994-407B86AE01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1322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AC70F-CC54-458B-93C4-A5AC7A5051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2726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A9D01-35EF-4910-B62D-41D82F20AF8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2869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840CA-53E7-49F5-8F82-3E993CBC93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184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0A46-2028-42AE-99F2-D5E6DF3DD58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240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61B8-A42C-41DF-BB16-494FB0728A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966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C07BA-E14C-4187-B234-EAEB554375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887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11667-0C65-4E46-8C0D-03783ED07A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38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4D709-7DA6-4CDC-ADF3-3198867C3A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993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0C26978-412A-4AB7-A8C7-D9573F26B1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021920B-3A68-4597-B2ED-29676A5337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D7F27E4-DEEC-4D1D-AC77-C1BF76E1919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04319AC-C632-4241-AE35-4CA831AE771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png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4.gi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hyperlink" Target="https://www.google.de/url?sa=i&amp;rct=j&amp;q=&amp;esrc=s&amp;source=images&amp;cd=&amp;cad=rja&amp;uact=8&amp;ved=2ahUKEwif67LG5KffAhWHjqQKHcEiDDYQjRx6BAgBEAU&amp;url=https://pixabay.com/de/nikolausm%C3%BCtze-weihnachten-kost%C3%BCm-37074/&amp;psig=AOvVaw3MNKt_U0DWDemlYol-Bd24&amp;ust=154516773949654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de/url?sa=i&amp;rct=j&amp;q=&amp;esrc=s&amp;source=images&amp;cd=&amp;cad=rja&amp;uact=8&amp;ved=2ahUKEwip-Iy80rDfAhXHDuwKHWsMD_QQjRx6BAgBEAU&amp;url=https://sites.google.com/site/kostenloschatten/weihnachten-41&amp;psig=AOvVaw2vb7RSlDkSFDJUtUvV7hsQ&amp;ust=1545472057300822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www.google.de/url?sa=i&amp;rct=j&amp;q=&amp;esrc=s&amp;source=images&amp;cd=&amp;cad=rja&amp;uact=8&amp;ved=2ahUKEwj2tOCc0rDfAhUGfFAKHdK6D3wQjRx6BAgBEAU&amp;url=http://www.animierte-gifs.net/cat-weihnachtsmuetzen-1078.htm&amp;psig=AOvVaw2vb7RSlDkSFDJUtUvV7hsQ&amp;ust=1545472057300822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gif"/><Relationship Id="rId7" Type="http://schemas.openxmlformats.org/officeDocument/2006/relationships/image" Target="../media/image41.png"/><Relationship Id="rId2" Type="http://schemas.openxmlformats.org/officeDocument/2006/relationships/hyperlink" Target="https://www.google.de/url?sa=i&amp;rct=j&amp;q=&amp;esrc=s&amp;source=images&amp;cd=&amp;cad=rja&amp;uact=8&amp;ved=2ahUKEwip-Iy80rDfAhXHDuwKHWsMD_QQjRx6BAgBEAU&amp;url=https://sites.google.com/site/kostenloschatten/weihnachten-41&amp;psig=AOvVaw2vb7RSlDkSFDJUtUvV7hsQ&amp;ust=15454720573008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fobroker.de/kontaktdaten/weihnachtsmuetze-454-265-transparent/" TargetMode="External"/><Relationship Id="rId5" Type="http://schemas.openxmlformats.org/officeDocument/2006/relationships/image" Target="../media/image40.png"/><Relationship Id="rId4" Type="http://schemas.openxmlformats.org/officeDocument/2006/relationships/hyperlink" Target="https://www.gimp-werkstatt.de/forum/viewtopic.php?t=19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ashtag/nikolausm%C3%BCtze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hyperlink" Target="https://www.infobroker.de/kontaktdaten/weihnachtsmuetze-454-265-transparen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de/url?sa=i&amp;rct=j&amp;q=&amp;esrc=s&amp;source=images&amp;cd=&amp;cad=rja&amp;uact=8&amp;ved=2ahUKEwivt8D_0rDfAhVNsqQKHQgADVQQjRx6BAgBEAU&amp;url=https://sites.google.com/site/kostenloschatten/weihnachten-41&amp;psig=AOvVaw2vb7RSlDkSFDJUtUvV7hsQ&amp;ust=1545472057300822" TargetMode="External"/><Relationship Id="rId5" Type="http://schemas.openxmlformats.org/officeDocument/2006/relationships/image" Target="../media/image43.png"/><Relationship Id="rId4" Type="http://schemas.openxmlformats.org/officeDocument/2006/relationships/hyperlink" Target="https://www.google.de/url?sa=i&amp;rct=j&amp;q=&amp;esrc=s&amp;source=images&amp;cd=&amp;cad=rja&amp;uact=8&amp;ved=2ahUKEwjA9a_z0rDfAhWvM-wKHXRGDs0QjRx6BAgBEAU&amp;url=https://www.photoshop-cafe.de/forum/showthread.php?t%3D14246&amp;psig=AOvVaw2vb7RSlDkSFDJUtUvV7hsQ&amp;ust=1545472057300822" TargetMode="External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google.de/url?sa=i&amp;rct=j&amp;q=&amp;esrc=s&amp;source=images&amp;cd=&amp;cad=rja&amp;uact=8&amp;ved=2ahUKEwiHqqiZ07DfAhXNsqQKHTRcBVgQjRx6BAgBEAU&amp;url=https://clipartstation.com/nikolausmutze-clipart-12/&amp;psig=AOvVaw2vb7RSlDkSFDJUtUvV7hsQ&amp;ust=15454720573008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www.google.de/url?sa=i&amp;rct=j&amp;q=&amp;esrc=s&amp;source=images&amp;cd=&amp;cad=rja&amp;uact=8&amp;ved=2ahUKEwjHuryl07DfAhXNsqQKHTRcBVgQjRx6BAgBEAU&amp;url=https://www.paules-pc-forum.de/forum/thread/91287-m%C3%BCtzenzeit/&amp;psig=AOvVaw2vb7RSlDkSFDJUtUvV7hsQ&amp;ust=15454720573008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2.pn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13" Type="http://schemas.openxmlformats.org/officeDocument/2006/relationships/image" Target="../media/image65.gif"/><Relationship Id="rId3" Type="http://schemas.openxmlformats.org/officeDocument/2006/relationships/image" Target="../media/image55.png"/><Relationship Id="rId7" Type="http://schemas.openxmlformats.org/officeDocument/2006/relationships/image" Target="../media/image59.gif"/><Relationship Id="rId12" Type="http://schemas.openxmlformats.org/officeDocument/2006/relationships/image" Target="../media/image64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gif"/><Relationship Id="rId11" Type="http://schemas.openxmlformats.org/officeDocument/2006/relationships/image" Target="../media/image63.gif"/><Relationship Id="rId5" Type="http://schemas.openxmlformats.org/officeDocument/2006/relationships/image" Target="../media/image57.gif"/><Relationship Id="rId10" Type="http://schemas.openxmlformats.org/officeDocument/2006/relationships/image" Target="../media/image62.gif"/><Relationship Id="rId4" Type="http://schemas.openxmlformats.org/officeDocument/2006/relationships/image" Target="../media/image56.png"/><Relationship Id="rId9" Type="http://schemas.openxmlformats.org/officeDocument/2006/relationships/image" Target="../media/image61.gif"/><Relationship Id="rId14" Type="http://schemas.openxmlformats.org/officeDocument/2006/relationships/image" Target="../media/image6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884">
            <a:off x="1441450" y="1141413"/>
            <a:ext cx="13906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 rot="1306783">
            <a:off x="1243013" y="1004888"/>
            <a:ext cx="1951037" cy="142398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2071517"/>
                <a:gd name="adj2" fmla="val 55417"/>
              </a:avLst>
            </a:prstTxWarp>
          </a:bodyPr>
          <a:lstStyle/>
          <a:p>
            <a:pPr algn="ctr"/>
            <a:r>
              <a:rPr lang="pt-BR" sz="1400" kern="10">
                <a:ln w="9525">
                  <a:solidFill>
                    <a:srgbClr val="000064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 H   a   l   l   o   ! </a:t>
            </a:r>
            <a:endParaRPr lang="de-DE" sz="1400" kern="10">
              <a:ln w="9525">
                <a:solidFill>
                  <a:srgbClr val="000064"/>
                </a:solidFill>
                <a:round/>
                <a:headEnd/>
                <a:tailEnd/>
              </a:ln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973">
            <a:off x="6148388" y="1265238"/>
            <a:ext cx="13906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AutoShape 8"/>
          <p:cNvSpPr>
            <a:spLocks noChangeArrowheads="1"/>
          </p:cNvSpPr>
          <p:nvPr/>
        </p:nvSpPr>
        <p:spPr bwMode="auto">
          <a:xfrm flipH="1">
            <a:off x="4572000" y="1863725"/>
            <a:ext cx="1441450" cy="461963"/>
          </a:xfrm>
          <a:prstGeom prst="wedgeRoundRectCallout">
            <a:avLst>
              <a:gd name="adj1" fmla="val -80949"/>
              <a:gd name="adj2" fmla="val -52750"/>
              <a:gd name="adj3" fmla="val 16667"/>
            </a:avLst>
          </a:prstGeom>
          <a:noFill/>
          <a:ln w="19050">
            <a:solidFill>
              <a:srgbClr val="00006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Servus!</a:t>
            </a:r>
          </a:p>
        </p:txBody>
      </p:sp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05619">
            <a:off x="4841875" y="3187700"/>
            <a:ext cx="12319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5786438" y="375920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Hallo!</a:t>
            </a:r>
          </a:p>
        </p:txBody>
      </p:sp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708525"/>
            <a:ext cx="12874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4445000" y="4826000"/>
            <a:ext cx="222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Hoi!</a:t>
            </a:r>
          </a:p>
        </p:txBody>
      </p:sp>
      <p:pic>
        <p:nvPicPr>
          <p:cNvPr id="5130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075">
            <a:off x="2765425" y="2997200"/>
            <a:ext cx="10414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3370263" y="133350"/>
            <a:ext cx="222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H  a  l  l  o  !</a:t>
            </a:r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1911350" y="3617913"/>
            <a:ext cx="1357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Hallo!</a:t>
            </a:r>
          </a:p>
        </p:txBody>
      </p:sp>
      <p:pic>
        <p:nvPicPr>
          <p:cNvPr id="5133" name="Picture 18" descr="funmail2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978400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39" descr="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4633913"/>
            <a:ext cx="14065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40"/>
          <p:cNvSpPr txBox="1">
            <a:spLocks noChangeArrowheads="1"/>
          </p:cNvSpPr>
          <p:nvPr/>
        </p:nvSpPr>
        <p:spPr bwMode="auto">
          <a:xfrm>
            <a:off x="6148388" y="5289550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Hallo!</a:t>
            </a:r>
          </a:p>
        </p:txBody>
      </p:sp>
      <p:sp>
        <p:nvSpPr>
          <p:cNvPr id="5136" name="Text Box 47"/>
          <p:cNvSpPr txBox="1">
            <a:spLocks noChangeArrowheads="1"/>
          </p:cNvSpPr>
          <p:nvPr/>
        </p:nvSpPr>
        <p:spPr bwMode="auto">
          <a:xfrm>
            <a:off x="0" y="6319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Hintergrund (Rot: 228 Grün: 238 Blau: 228 color:"#E4EEE4")</a:t>
            </a:r>
          </a:p>
        </p:txBody>
      </p:sp>
      <p:pic>
        <p:nvPicPr>
          <p:cNvPr id="513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973">
            <a:off x="6088063" y="1265238"/>
            <a:ext cx="13906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05619">
            <a:off x="4781550" y="3187700"/>
            <a:ext cx="12319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4708525"/>
            <a:ext cx="12874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075">
            <a:off x="2705100" y="2997200"/>
            <a:ext cx="10414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39" descr="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633913"/>
            <a:ext cx="14065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90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76363"/>
            <a:ext cx="31226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15"/>
          <p:cNvSpPr txBox="1">
            <a:spLocks noChangeArrowheads="1"/>
          </p:cNvSpPr>
          <p:nvPr/>
        </p:nvSpPr>
        <p:spPr bwMode="auto">
          <a:xfrm>
            <a:off x="1257300" y="4591050"/>
            <a:ext cx="33750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4800" b="1">
                <a:solidFill>
                  <a:srgbClr val="000064"/>
                </a:solidFill>
                <a:latin typeface="Comic Sans MS" pitchFamily="66" charset="0"/>
              </a:rPr>
              <a:t>funmail2u</a:t>
            </a:r>
          </a:p>
        </p:txBody>
      </p:sp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4256088" y="5272088"/>
            <a:ext cx="40655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000064"/>
                </a:solidFill>
                <a:latin typeface="Comic Sans MS" pitchFamily="66" charset="0"/>
              </a:rPr>
              <a:t>kostenlos jeden Tag mit Fun beliefert werden!</a:t>
            </a:r>
          </a:p>
        </p:txBody>
      </p:sp>
      <p:pic>
        <p:nvPicPr>
          <p:cNvPr id="14341" name="Picture 18" descr="funmail2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741">
            <a:off x="4552950" y="4818063"/>
            <a:ext cx="6207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8" descr="funmail2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250">
            <a:off x="5338763" y="4591050"/>
            <a:ext cx="8953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8" descr="funmail2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394200"/>
            <a:ext cx="12303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1017588" y="1681163"/>
            <a:ext cx="33750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4800" b="1">
                <a:solidFill>
                  <a:srgbClr val="000064"/>
                </a:solidFill>
                <a:latin typeface="Comic Sans MS" pitchFamily="66" charset="0"/>
              </a:rPr>
              <a:t>funmail2u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4016375" y="2362200"/>
            <a:ext cx="40655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000064"/>
                </a:solidFill>
                <a:latin typeface="Comic Sans MS" pitchFamily="66" charset="0"/>
              </a:rPr>
              <a:t>kostenlos jeden Tag mit Fun beliefert werden!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5"/>
          <p:cNvSpPr txBox="1">
            <a:spLocks noChangeArrowheads="1"/>
          </p:cNvSpPr>
          <p:nvPr/>
        </p:nvSpPr>
        <p:spPr bwMode="auto">
          <a:xfrm>
            <a:off x="1257300" y="4591050"/>
            <a:ext cx="33750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4800" b="1">
                <a:solidFill>
                  <a:srgbClr val="000064"/>
                </a:solidFill>
                <a:latin typeface="Comic Sans MS" pitchFamily="66" charset="0"/>
              </a:rPr>
              <a:t>funmail2u</a:t>
            </a:r>
          </a:p>
        </p:txBody>
      </p:sp>
      <p:sp>
        <p:nvSpPr>
          <p:cNvPr id="15363" name="Text Box 15"/>
          <p:cNvSpPr txBox="1">
            <a:spLocks noChangeArrowheads="1"/>
          </p:cNvSpPr>
          <p:nvPr/>
        </p:nvSpPr>
        <p:spPr bwMode="auto">
          <a:xfrm>
            <a:off x="4256088" y="5272088"/>
            <a:ext cx="40655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000064"/>
                </a:solidFill>
                <a:latin typeface="Comic Sans MS" pitchFamily="66" charset="0"/>
              </a:rPr>
              <a:t>kostenlos jeden Tag mit Fun beliefert werden!</a:t>
            </a:r>
          </a:p>
        </p:txBody>
      </p:sp>
      <p:pic>
        <p:nvPicPr>
          <p:cNvPr id="1536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123950"/>
            <a:ext cx="2725738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1017588" y="1681163"/>
            <a:ext cx="33750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4800" b="1">
                <a:solidFill>
                  <a:srgbClr val="000064"/>
                </a:solidFill>
                <a:latin typeface="Comic Sans MS" pitchFamily="66" charset="0"/>
              </a:rPr>
              <a:t>funmail2u</a:t>
            </a: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4016375" y="2362200"/>
            <a:ext cx="40655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000064"/>
                </a:solidFill>
                <a:latin typeface="Comic Sans MS" pitchFamily="66" charset="0"/>
              </a:rPr>
              <a:t>kostenlos jeden Tag mit Fun beliefert werden!</a:t>
            </a:r>
          </a:p>
        </p:txBody>
      </p:sp>
      <p:pic>
        <p:nvPicPr>
          <p:cNvPr id="15370" name="Picture 46" descr="funmail2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84" y="3807362"/>
            <a:ext cx="1372866" cy="143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5" descr="https://www.stabilo-fachmarkt.de/images/produkte/i10/Deutschlandfahne---Deutschlandflagge-30x45-cm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98" y="3556001"/>
            <a:ext cx="922374" cy="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243148" y="3701858"/>
            <a:ext cx="492722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300" dirty="0">
                <a:latin typeface="Franklin Gothic Heavy" panose="020B0903020102020204" pitchFamily="34" charset="0"/>
              </a:rPr>
              <a:t>2    18</a:t>
            </a:r>
          </a:p>
        </p:txBody>
      </p:sp>
      <p:pic>
        <p:nvPicPr>
          <p:cNvPr id="15" name="Picture 23" descr="http://www.disafe.org/em_astra_footbal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50" y="4673603"/>
            <a:ext cx="459590" cy="3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2"/>
          <p:cNvSpPr txBox="1">
            <a:spLocks noChangeArrowheads="1"/>
          </p:cNvSpPr>
          <p:nvPr/>
        </p:nvSpPr>
        <p:spPr bwMode="auto">
          <a:xfrm>
            <a:off x="1519238" y="133350"/>
            <a:ext cx="6523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Andere Varianten von </a:t>
            </a:r>
            <a:r>
              <a:rPr lang="de-DE" altLang="de-DE" sz="2400">
                <a:latin typeface="Arial" charset="0"/>
              </a:rPr>
              <a:t>mikemb@online.de</a:t>
            </a:r>
          </a:p>
        </p:txBody>
      </p:sp>
      <p:pic>
        <p:nvPicPr>
          <p:cNvPr id="1638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614488"/>
            <a:ext cx="271462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4295775"/>
            <a:ext cx="51149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55054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13110" r="2403" b="3445"/>
          <a:stretch>
            <a:fillRect/>
          </a:stretch>
        </p:blipFill>
        <p:spPr bwMode="auto">
          <a:xfrm>
            <a:off x="296863" y="852488"/>
            <a:ext cx="317341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AutoShape 21"/>
          <p:cNvSpPr>
            <a:spLocks noChangeArrowheads="1"/>
          </p:cNvSpPr>
          <p:nvPr/>
        </p:nvSpPr>
        <p:spPr bwMode="auto">
          <a:xfrm>
            <a:off x="754063" y="1006475"/>
            <a:ext cx="1200150" cy="412750"/>
          </a:xfrm>
          <a:prstGeom prst="wedgeEllipseCallout">
            <a:avLst>
              <a:gd name="adj1" fmla="val 62435"/>
              <a:gd name="adj2" fmla="val 47694"/>
            </a:avLst>
          </a:prstGeom>
          <a:solidFill>
            <a:schemeClr val="bg1"/>
          </a:solidFill>
          <a:ln w="9525">
            <a:solidFill>
              <a:srgbClr val="00006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0099"/>
                </a:solidFill>
                <a:latin typeface="Comic Sans MS" pitchFamily="66" charset="0"/>
              </a:rPr>
              <a:t>Hallo!</a:t>
            </a:r>
          </a:p>
        </p:txBody>
      </p:sp>
      <p:sp>
        <p:nvSpPr>
          <p:cNvPr id="16392" name="AutoShape 24"/>
          <p:cNvSpPr>
            <a:spLocks noChangeArrowheads="1"/>
          </p:cNvSpPr>
          <p:nvPr/>
        </p:nvSpPr>
        <p:spPr bwMode="auto">
          <a:xfrm>
            <a:off x="4445000" y="2116138"/>
            <a:ext cx="1200150" cy="412750"/>
          </a:xfrm>
          <a:prstGeom prst="wedgeEllipseCallout">
            <a:avLst>
              <a:gd name="adj1" fmla="val 62435"/>
              <a:gd name="adj2" fmla="val 47694"/>
            </a:avLst>
          </a:prstGeom>
          <a:solidFill>
            <a:schemeClr val="bg1"/>
          </a:solidFill>
          <a:ln w="9525">
            <a:solidFill>
              <a:srgbClr val="00006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0099"/>
                </a:solidFill>
                <a:latin typeface="Comic Sans MS" pitchFamily="66" charset="0"/>
              </a:rPr>
              <a:t>Hallo!</a:t>
            </a:r>
          </a:p>
        </p:txBody>
      </p:sp>
      <p:pic>
        <p:nvPicPr>
          <p:cNvPr id="1639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3987" r="11385" b="10687"/>
          <a:stretch>
            <a:fillRect/>
          </a:stretch>
        </p:blipFill>
        <p:spPr bwMode="auto">
          <a:xfrm>
            <a:off x="766763" y="2478088"/>
            <a:ext cx="25574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1052513" y="2676525"/>
            <a:ext cx="1176337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500" b="1">
                <a:solidFill>
                  <a:srgbClr val="000099"/>
                </a:solidFill>
                <a:latin typeface="Comic Sans MS" pitchFamily="66" charset="0"/>
              </a:rPr>
              <a:t>Hallöchen!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5" descr="Deko-Herzchen_Deko-Herz_Perlen-Herz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524125"/>
            <a:ext cx="196056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609725"/>
            <a:ext cx="20669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14" descr="funmail2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506413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1009650" y="1495425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000099"/>
                </a:solidFill>
                <a:latin typeface="Arial Black" pitchFamily="34" charset="0"/>
              </a:rPr>
              <a:t>www.funmail2u.de</a:t>
            </a:r>
          </a:p>
        </p:txBody>
      </p:sp>
      <p:sp>
        <p:nvSpPr>
          <p:cNvPr id="17414" name="Text Box 43"/>
          <p:cNvSpPr txBox="1">
            <a:spLocks noChangeArrowheads="1"/>
          </p:cNvSpPr>
          <p:nvPr/>
        </p:nvSpPr>
        <p:spPr bwMode="auto">
          <a:xfrm>
            <a:off x="3319463" y="2479675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Helau!</a:t>
            </a:r>
          </a:p>
        </p:txBody>
      </p:sp>
      <p:sp>
        <p:nvSpPr>
          <p:cNvPr id="17415" name="Text Box 45"/>
          <p:cNvSpPr txBox="1">
            <a:spLocks noChangeArrowheads="1"/>
          </p:cNvSpPr>
          <p:nvPr/>
        </p:nvSpPr>
        <p:spPr bwMode="auto">
          <a:xfrm>
            <a:off x="3354388" y="2214563"/>
            <a:ext cx="135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Alaaf!</a:t>
            </a:r>
          </a:p>
        </p:txBody>
      </p:sp>
      <p:pic>
        <p:nvPicPr>
          <p:cNvPr id="17416" name="Picture 46" descr="funmail2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900363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2" descr="funmail2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762250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4EEE4"/>
              </a:clrFrom>
              <a:clrTo>
                <a:srgbClr val="E4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736850"/>
            <a:ext cx="839788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9" name="Text Box 54"/>
          <p:cNvSpPr txBox="1">
            <a:spLocks noChangeArrowheads="1"/>
          </p:cNvSpPr>
          <p:nvPr/>
        </p:nvSpPr>
        <p:spPr bwMode="auto">
          <a:xfrm>
            <a:off x="303213" y="3549650"/>
            <a:ext cx="359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00064"/>
                </a:solidFill>
                <a:latin typeface="Comic Sans MS" pitchFamily="66" charset="0"/>
              </a:rPr>
              <a:t>   Hallo</a:t>
            </a:r>
            <a:br>
              <a:rPr lang="de-DE" altLang="de-DE" sz="1200">
                <a:solidFill>
                  <a:srgbClr val="000064"/>
                </a:solidFill>
                <a:latin typeface="Comic Sans MS" pitchFamily="66" charset="0"/>
              </a:rPr>
            </a:br>
            <a:r>
              <a:rPr lang="de-DE" altLang="de-DE" sz="1200">
                <a:solidFill>
                  <a:srgbClr val="000064"/>
                </a:solidFill>
                <a:latin typeface="Comic Sans MS" pitchFamily="66" charset="0"/>
              </a:rPr>
              <a:t>zum Tag der deutschen Einheit!</a:t>
            </a:r>
          </a:p>
        </p:txBody>
      </p:sp>
      <p:grpSp>
        <p:nvGrpSpPr>
          <p:cNvPr id="17420" name="Gruppieren 1"/>
          <p:cNvGrpSpPr>
            <a:grpSpLocks/>
          </p:cNvGrpSpPr>
          <p:nvPr/>
        </p:nvGrpSpPr>
        <p:grpSpPr bwMode="auto">
          <a:xfrm>
            <a:off x="4291013" y="60325"/>
            <a:ext cx="4570412" cy="1801813"/>
            <a:chOff x="1729220" y="4425907"/>
            <a:chExt cx="4569960" cy="1802024"/>
          </a:xfrm>
        </p:grpSpPr>
        <p:pic>
          <p:nvPicPr>
            <p:cNvPr id="17423" name="Picture 25" descr="http://thumbs.dreamstime.com/z/siberian-tiger-cutout-4939558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0" t="15482" r="7953" b="20894"/>
            <a:stretch>
              <a:fillRect/>
            </a:stretch>
          </p:blipFill>
          <p:spPr bwMode="auto">
            <a:xfrm>
              <a:off x="4412941" y="4744388"/>
              <a:ext cx="1886239" cy="99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21" descr="http://haus-ibiza.de/assets/images/flugzeug1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836" y="4608595"/>
              <a:ext cx="3251055" cy="1249734"/>
            </a:xfrm>
            <a:prstGeom prst="rect">
              <a:avLst/>
            </a:prstGeom>
            <a:noFill/>
            <a:effectLst>
              <a:reflection endPos="0" dir="5400000" sy="-100000" algn="bl" rotWithShape="0"/>
            </a:effectLst>
            <a:scene3d>
              <a:camera prst="orthographicFront">
                <a:rot lat="0" lon="105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1" name="Picture 23" descr="http://img.webme.com/pic/g/garfi2008/04_schmetterling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220" y="4617710"/>
              <a:ext cx="1217169" cy="1186741"/>
            </a:xfrm>
            <a:prstGeom prst="rect">
              <a:avLst/>
            </a:prstGeom>
            <a:noFill/>
            <a:scene3d>
              <a:camera prst="orthographicFront">
                <a:rot lat="0" lon="9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6" name="Picture 19" descr="http://www.squeaker.net/1387893722/image/shared/Ausland-Reisen-Welt-Europa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797" y="4425907"/>
              <a:ext cx="2438403" cy="180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46" descr="funmail2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5" y="4801054"/>
              <a:ext cx="139065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1" name="Picture 27" descr="http://www.kkg-zwickau.de/index.php/meine-bilder/image?view=image&amp;format=raw&amp;id=650&amp;type=ori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506913"/>
            <a:ext cx="50831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46" descr="funmail2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506913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1"/>
          <p:cNvSpPr txBox="1">
            <a:spLocks noChangeArrowheads="1"/>
          </p:cNvSpPr>
          <p:nvPr/>
        </p:nvSpPr>
        <p:spPr bwMode="auto">
          <a:xfrm>
            <a:off x="5461000" y="5083175"/>
            <a:ext cx="34813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>
                <a:solidFill>
                  <a:srgbClr val="000099"/>
                </a:solidFill>
                <a:latin typeface="Arial" charset="0"/>
              </a:rPr>
              <a:t>Kostenlos jeden Tag mit FUN oder EROTIK beliefert werden ---</a:t>
            </a:r>
            <a:r>
              <a:rPr lang="de-DE" altLang="de-DE" sz="1000">
                <a:latin typeface="Arial" charset="0"/>
              </a:rPr>
              <a:t> </a:t>
            </a:r>
            <a:r>
              <a:rPr lang="de-DE" altLang="de-DE" sz="1000">
                <a:solidFill>
                  <a:srgbClr val="000099"/>
                </a:solidFill>
                <a:latin typeface="Arial" charset="0"/>
              </a:rPr>
              <a:t>Kostenlos jeden Tag mit FUN oder EROTIK beliefert werden --- Kostenlos jeden Tag mit FUN oder EROTIK beliefert werden --- Kostenlos jeden Tag mit FUN oder EROTIK beliefert werden --- Kostenlos jeden Tag mit FUN oder EROTIK beliefert werden --- Kostenlos jeden Tag mit FUN oder EROTIK beliefert werden --- Kostenlos jeden Tag mit FUN oder EROTIK beliefert werden --- Kostenlos jeden Tag mit FUN oder EROTIK beliefert werden</a:t>
            </a:r>
          </a:p>
        </p:txBody>
      </p:sp>
      <p:pic>
        <p:nvPicPr>
          <p:cNvPr id="18435" name="Picture 22" descr="E76C672A-0E46-45C4-AB2D-58BD02E7DA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561975"/>
            <a:ext cx="2413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6"/>
          <p:cNvSpPr txBox="1">
            <a:spLocks noChangeArrowheads="1"/>
          </p:cNvSpPr>
          <p:nvPr/>
        </p:nvSpPr>
        <p:spPr bwMode="auto">
          <a:xfrm>
            <a:off x="252413" y="4786313"/>
            <a:ext cx="1639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99"/>
                </a:solidFill>
                <a:latin typeface="Arial Black" pitchFamily="34" charset="0"/>
              </a:rPr>
              <a:t>Oldie but Goldie</a:t>
            </a:r>
          </a:p>
        </p:txBody>
      </p:sp>
      <p:sp>
        <p:nvSpPr>
          <p:cNvPr id="18437" name="AutoShape 38"/>
          <p:cNvSpPr>
            <a:spLocks noChangeArrowheads="1"/>
          </p:cNvSpPr>
          <p:nvPr/>
        </p:nvSpPr>
        <p:spPr bwMode="auto">
          <a:xfrm>
            <a:off x="307975" y="4651375"/>
            <a:ext cx="1657350" cy="639763"/>
          </a:xfrm>
          <a:prstGeom prst="rightArrow">
            <a:avLst>
              <a:gd name="adj1" fmla="val 58833"/>
              <a:gd name="adj2" fmla="val 66503"/>
            </a:avLst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charset="0"/>
            </a:endParaRP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65113" y="5734050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99"/>
                </a:solidFill>
                <a:latin typeface="Arial Black" pitchFamily="34" charset="0"/>
              </a:rPr>
              <a:t>mit entscheiden</a:t>
            </a:r>
          </a:p>
        </p:txBody>
      </p:sp>
      <p:sp>
        <p:nvSpPr>
          <p:cNvPr id="18439" name="AutoShape 41"/>
          <p:cNvSpPr>
            <a:spLocks noChangeArrowheads="1"/>
          </p:cNvSpPr>
          <p:nvPr/>
        </p:nvSpPr>
        <p:spPr bwMode="auto">
          <a:xfrm>
            <a:off x="320675" y="5599113"/>
            <a:ext cx="1657350" cy="639762"/>
          </a:xfrm>
          <a:prstGeom prst="rightArrow">
            <a:avLst>
              <a:gd name="adj1" fmla="val 58833"/>
              <a:gd name="adj2" fmla="val 66503"/>
            </a:avLst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charset="0"/>
            </a:endParaRPr>
          </a:p>
        </p:txBody>
      </p:sp>
      <p:sp>
        <p:nvSpPr>
          <p:cNvPr id="18440" name="AutoShape 17" descr="http://türkgücü-velbert.de/assets/images/fussball.gif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charset="0"/>
            </a:endParaRPr>
          </a:p>
        </p:txBody>
      </p:sp>
      <p:sp>
        <p:nvSpPr>
          <p:cNvPr id="18441" name="AutoShape 19" descr="http://türkgücü-velbert.de/assets/images/fussball.gif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charset="0"/>
            </a:endParaRPr>
          </a:p>
        </p:txBody>
      </p:sp>
      <p:grpSp>
        <p:nvGrpSpPr>
          <p:cNvPr id="18442" name="Gruppieren 18"/>
          <p:cNvGrpSpPr>
            <a:grpSpLocks/>
          </p:cNvGrpSpPr>
          <p:nvPr/>
        </p:nvGrpSpPr>
        <p:grpSpPr bwMode="auto">
          <a:xfrm>
            <a:off x="69850" y="-30163"/>
            <a:ext cx="5391150" cy="2606676"/>
            <a:chOff x="851128" y="1775392"/>
            <a:chExt cx="5391150" cy="2606109"/>
          </a:xfrm>
        </p:grpSpPr>
        <p:pic>
          <p:nvPicPr>
            <p:cNvPr id="18443" name="Picture 23" descr="http://www.disafe.org/em_astra_football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018" y="3295594"/>
              <a:ext cx="716527" cy="69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5" descr="http://www.sportwettentest.net/wp-content/uploads/2015/10/EM-2016-Quoten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128" y="2362200"/>
              <a:ext cx="5391150" cy="201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46" descr="funmail2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654" y="2144485"/>
              <a:ext cx="1746815" cy="2100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5" descr="https://www.stabilo-fachmarkt.de/images/produkte/i10/Deutschlandfahne---Deutschlandflagge-30x45-cm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032" y="1775392"/>
              <a:ext cx="1173616" cy="1173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6847">
            <a:off x="5300663" y="1395413"/>
            <a:ext cx="166052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59" name="Group 8"/>
          <p:cNvGrpSpPr>
            <a:grpSpLocks/>
          </p:cNvGrpSpPr>
          <p:nvPr/>
        </p:nvGrpSpPr>
        <p:grpSpPr bwMode="auto">
          <a:xfrm>
            <a:off x="195263" y="3684588"/>
            <a:ext cx="3810000" cy="2857500"/>
            <a:chOff x="356" y="1630"/>
            <a:chExt cx="2400" cy="1800"/>
          </a:xfrm>
        </p:grpSpPr>
        <p:pic>
          <p:nvPicPr>
            <p:cNvPr id="1947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1630"/>
              <a:ext cx="2400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9" name="Picture 10" descr="funmail2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5082">
              <a:off x="1319" y="2324"/>
              <a:ext cx="796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" y="2188"/>
              <a:ext cx="918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460" name="Group 12"/>
          <p:cNvGrpSpPr>
            <a:grpSpLocks/>
          </p:cNvGrpSpPr>
          <p:nvPr/>
        </p:nvGrpSpPr>
        <p:grpSpPr bwMode="auto">
          <a:xfrm>
            <a:off x="4708525" y="2832100"/>
            <a:ext cx="1660525" cy="1292225"/>
            <a:chOff x="2966" y="1784"/>
            <a:chExt cx="1046" cy="814"/>
          </a:xfrm>
        </p:grpSpPr>
        <p:pic>
          <p:nvPicPr>
            <p:cNvPr id="19476" name="Picture 13" descr="funmail2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" y="1932"/>
              <a:ext cx="87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6847">
              <a:off x="2966" y="1784"/>
              <a:ext cx="1046" cy="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61" name="Picture 15" descr="weih006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873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7169150" y="550863"/>
            <a:ext cx="1196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charset="0"/>
              </a:rPr>
              <a:t>Originalbild</a:t>
            </a:r>
          </a:p>
        </p:txBody>
      </p:sp>
      <p:sp>
        <p:nvSpPr>
          <p:cNvPr id="19463" name="Text Box 17"/>
          <p:cNvSpPr txBox="1">
            <a:spLocks noChangeArrowheads="1"/>
          </p:cNvSpPr>
          <p:nvPr/>
        </p:nvSpPr>
        <p:spPr bwMode="auto">
          <a:xfrm>
            <a:off x="266700" y="115888"/>
            <a:ext cx="1196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charset="0"/>
              </a:rPr>
              <a:t>Originalbild</a:t>
            </a:r>
          </a:p>
        </p:txBody>
      </p:sp>
      <p:sp>
        <p:nvSpPr>
          <p:cNvPr id="19464" name="Text Box 18"/>
          <p:cNvSpPr txBox="1">
            <a:spLocks noChangeArrowheads="1"/>
          </p:cNvSpPr>
          <p:nvPr/>
        </p:nvSpPr>
        <p:spPr bwMode="auto">
          <a:xfrm>
            <a:off x="288925" y="3384550"/>
            <a:ext cx="16398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charset="0"/>
              </a:rPr>
              <a:t>Gruppiertes Bild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>
              <a:latin typeface="Arial" charset="0"/>
            </a:endParaRPr>
          </a:p>
        </p:txBody>
      </p:sp>
      <p:pic>
        <p:nvPicPr>
          <p:cNvPr id="19465" name="Picture 19" descr="funmail2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41650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6" name="Group 20"/>
          <p:cNvGrpSpPr>
            <a:grpSpLocks/>
          </p:cNvGrpSpPr>
          <p:nvPr/>
        </p:nvGrpSpPr>
        <p:grpSpPr bwMode="auto">
          <a:xfrm>
            <a:off x="4260850" y="495300"/>
            <a:ext cx="2376488" cy="1006475"/>
            <a:chOff x="244" y="1621"/>
            <a:chExt cx="1363" cy="634"/>
          </a:xfrm>
        </p:grpSpPr>
        <p:sp>
          <p:nvSpPr>
            <p:cNvPr id="19473" name="Oval 21"/>
            <p:cNvSpPr>
              <a:spLocks noChangeArrowheads="1"/>
            </p:cNvSpPr>
            <p:nvPr/>
          </p:nvSpPr>
          <p:spPr bwMode="auto">
            <a:xfrm>
              <a:off x="1307" y="1904"/>
              <a:ext cx="182" cy="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latin typeface="Arial" charset="0"/>
              </a:endParaRPr>
            </a:p>
          </p:txBody>
        </p:sp>
        <p:sp>
          <p:nvSpPr>
            <p:cNvPr id="19474" name="Freeform 22"/>
            <p:cNvSpPr>
              <a:spLocks/>
            </p:cNvSpPr>
            <p:nvPr/>
          </p:nvSpPr>
          <p:spPr bwMode="auto">
            <a:xfrm>
              <a:off x="358" y="1868"/>
              <a:ext cx="745" cy="303"/>
            </a:xfrm>
            <a:custGeom>
              <a:avLst/>
              <a:gdLst>
                <a:gd name="T0" fmla="*/ 0 w 745"/>
                <a:gd name="T1" fmla="*/ 106 h 303"/>
                <a:gd name="T2" fmla="*/ 99 w 745"/>
                <a:gd name="T3" fmla="*/ 57 h 303"/>
                <a:gd name="T4" fmla="*/ 218 w 745"/>
                <a:gd name="T5" fmla="*/ 8 h 303"/>
                <a:gd name="T6" fmla="*/ 506 w 745"/>
                <a:gd name="T7" fmla="*/ 0 h 303"/>
                <a:gd name="T8" fmla="*/ 661 w 745"/>
                <a:gd name="T9" fmla="*/ 92 h 303"/>
                <a:gd name="T10" fmla="*/ 710 w 745"/>
                <a:gd name="T11" fmla="*/ 162 h 303"/>
                <a:gd name="T12" fmla="*/ 745 w 745"/>
                <a:gd name="T13" fmla="*/ 197 h 303"/>
                <a:gd name="T14" fmla="*/ 745 w 745"/>
                <a:gd name="T15" fmla="*/ 246 h 303"/>
                <a:gd name="T16" fmla="*/ 724 w 745"/>
                <a:gd name="T17" fmla="*/ 303 h 303"/>
                <a:gd name="T18" fmla="*/ 675 w 745"/>
                <a:gd name="T19" fmla="*/ 288 h 303"/>
                <a:gd name="T20" fmla="*/ 618 w 745"/>
                <a:gd name="T21" fmla="*/ 232 h 303"/>
                <a:gd name="T22" fmla="*/ 499 w 745"/>
                <a:gd name="T23" fmla="*/ 176 h 303"/>
                <a:gd name="T24" fmla="*/ 366 w 745"/>
                <a:gd name="T25" fmla="*/ 134 h 303"/>
                <a:gd name="T26" fmla="*/ 246 w 745"/>
                <a:gd name="T27" fmla="*/ 134 h 303"/>
                <a:gd name="T28" fmla="*/ 176 w 745"/>
                <a:gd name="T29" fmla="*/ 162 h 303"/>
                <a:gd name="T30" fmla="*/ 127 w 745"/>
                <a:gd name="T31" fmla="*/ 204 h 303"/>
                <a:gd name="T32" fmla="*/ 63 w 745"/>
                <a:gd name="T33" fmla="*/ 239 h 303"/>
                <a:gd name="T34" fmla="*/ 21 w 745"/>
                <a:gd name="T35" fmla="*/ 197 h 303"/>
                <a:gd name="T36" fmla="*/ 0 w 745"/>
                <a:gd name="T37" fmla="*/ 148 h 303"/>
                <a:gd name="T38" fmla="*/ 0 w 745"/>
                <a:gd name="T39" fmla="*/ 106 h 3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45" h="303">
                  <a:moveTo>
                    <a:pt x="0" y="106"/>
                  </a:moveTo>
                  <a:lnTo>
                    <a:pt x="99" y="57"/>
                  </a:lnTo>
                  <a:lnTo>
                    <a:pt x="218" y="8"/>
                  </a:lnTo>
                  <a:lnTo>
                    <a:pt x="506" y="0"/>
                  </a:lnTo>
                  <a:lnTo>
                    <a:pt x="661" y="92"/>
                  </a:lnTo>
                  <a:lnTo>
                    <a:pt x="710" y="162"/>
                  </a:lnTo>
                  <a:lnTo>
                    <a:pt x="745" y="197"/>
                  </a:lnTo>
                  <a:lnTo>
                    <a:pt x="745" y="246"/>
                  </a:lnTo>
                  <a:lnTo>
                    <a:pt x="724" y="303"/>
                  </a:lnTo>
                  <a:lnTo>
                    <a:pt x="675" y="288"/>
                  </a:lnTo>
                  <a:lnTo>
                    <a:pt x="618" y="232"/>
                  </a:lnTo>
                  <a:lnTo>
                    <a:pt x="499" y="176"/>
                  </a:lnTo>
                  <a:lnTo>
                    <a:pt x="366" y="134"/>
                  </a:lnTo>
                  <a:lnTo>
                    <a:pt x="246" y="134"/>
                  </a:lnTo>
                  <a:lnTo>
                    <a:pt x="176" y="162"/>
                  </a:lnTo>
                  <a:lnTo>
                    <a:pt x="127" y="204"/>
                  </a:lnTo>
                  <a:lnTo>
                    <a:pt x="63" y="239"/>
                  </a:lnTo>
                  <a:lnTo>
                    <a:pt x="21" y="197"/>
                  </a:lnTo>
                  <a:lnTo>
                    <a:pt x="0" y="14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9475" name="Picture 2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" y="1621"/>
              <a:ext cx="136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467" name="Group 24"/>
          <p:cNvGrpSpPr>
            <a:grpSpLocks/>
          </p:cNvGrpSpPr>
          <p:nvPr/>
        </p:nvGrpSpPr>
        <p:grpSpPr bwMode="auto">
          <a:xfrm>
            <a:off x="6578600" y="2825750"/>
            <a:ext cx="2376488" cy="1006475"/>
            <a:chOff x="244" y="1621"/>
            <a:chExt cx="1363" cy="634"/>
          </a:xfrm>
        </p:grpSpPr>
        <p:sp>
          <p:nvSpPr>
            <p:cNvPr id="19470" name="Oval 25"/>
            <p:cNvSpPr>
              <a:spLocks noChangeArrowheads="1"/>
            </p:cNvSpPr>
            <p:nvPr/>
          </p:nvSpPr>
          <p:spPr bwMode="auto">
            <a:xfrm>
              <a:off x="1307" y="1904"/>
              <a:ext cx="182" cy="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latin typeface="Arial" charset="0"/>
              </a:endParaRPr>
            </a:p>
          </p:txBody>
        </p:sp>
        <p:sp>
          <p:nvSpPr>
            <p:cNvPr id="19471" name="Freeform 26"/>
            <p:cNvSpPr>
              <a:spLocks/>
            </p:cNvSpPr>
            <p:nvPr/>
          </p:nvSpPr>
          <p:spPr bwMode="auto">
            <a:xfrm>
              <a:off x="358" y="1868"/>
              <a:ext cx="745" cy="303"/>
            </a:xfrm>
            <a:custGeom>
              <a:avLst/>
              <a:gdLst>
                <a:gd name="T0" fmla="*/ 0 w 745"/>
                <a:gd name="T1" fmla="*/ 106 h 303"/>
                <a:gd name="T2" fmla="*/ 99 w 745"/>
                <a:gd name="T3" fmla="*/ 57 h 303"/>
                <a:gd name="T4" fmla="*/ 218 w 745"/>
                <a:gd name="T5" fmla="*/ 8 h 303"/>
                <a:gd name="T6" fmla="*/ 506 w 745"/>
                <a:gd name="T7" fmla="*/ 0 h 303"/>
                <a:gd name="T8" fmla="*/ 661 w 745"/>
                <a:gd name="T9" fmla="*/ 92 h 303"/>
                <a:gd name="T10" fmla="*/ 710 w 745"/>
                <a:gd name="T11" fmla="*/ 162 h 303"/>
                <a:gd name="T12" fmla="*/ 745 w 745"/>
                <a:gd name="T13" fmla="*/ 197 h 303"/>
                <a:gd name="T14" fmla="*/ 745 w 745"/>
                <a:gd name="T15" fmla="*/ 246 h 303"/>
                <a:gd name="T16" fmla="*/ 724 w 745"/>
                <a:gd name="T17" fmla="*/ 303 h 303"/>
                <a:gd name="T18" fmla="*/ 675 w 745"/>
                <a:gd name="T19" fmla="*/ 288 h 303"/>
                <a:gd name="T20" fmla="*/ 618 w 745"/>
                <a:gd name="T21" fmla="*/ 232 h 303"/>
                <a:gd name="T22" fmla="*/ 499 w 745"/>
                <a:gd name="T23" fmla="*/ 176 h 303"/>
                <a:gd name="T24" fmla="*/ 366 w 745"/>
                <a:gd name="T25" fmla="*/ 134 h 303"/>
                <a:gd name="T26" fmla="*/ 246 w 745"/>
                <a:gd name="T27" fmla="*/ 134 h 303"/>
                <a:gd name="T28" fmla="*/ 176 w 745"/>
                <a:gd name="T29" fmla="*/ 162 h 303"/>
                <a:gd name="T30" fmla="*/ 127 w 745"/>
                <a:gd name="T31" fmla="*/ 204 h 303"/>
                <a:gd name="T32" fmla="*/ 63 w 745"/>
                <a:gd name="T33" fmla="*/ 239 h 303"/>
                <a:gd name="T34" fmla="*/ 21 w 745"/>
                <a:gd name="T35" fmla="*/ 197 h 303"/>
                <a:gd name="T36" fmla="*/ 0 w 745"/>
                <a:gd name="T37" fmla="*/ 148 h 303"/>
                <a:gd name="T38" fmla="*/ 0 w 745"/>
                <a:gd name="T39" fmla="*/ 106 h 3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45" h="303">
                  <a:moveTo>
                    <a:pt x="0" y="106"/>
                  </a:moveTo>
                  <a:lnTo>
                    <a:pt x="99" y="57"/>
                  </a:lnTo>
                  <a:lnTo>
                    <a:pt x="218" y="8"/>
                  </a:lnTo>
                  <a:lnTo>
                    <a:pt x="506" y="0"/>
                  </a:lnTo>
                  <a:lnTo>
                    <a:pt x="661" y="92"/>
                  </a:lnTo>
                  <a:lnTo>
                    <a:pt x="710" y="162"/>
                  </a:lnTo>
                  <a:lnTo>
                    <a:pt x="745" y="197"/>
                  </a:lnTo>
                  <a:lnTo>
                    <a:pt x="745" y="246"/>
                  </a:lnTo>
                  <a:lnTo>
                    <a:pt x="724" y="303"/>
                  </a:lnTo>
                  <a:lnTo>
                    <a:pt x="675" y="288"/>
                  </a:lnTo>
                  <a:lnTo>
                    <a:pt x="618" y="232"/>
                  </a:lnTo>
                  <a:lnTo>
                    <a:pt x="499" y="176"/>
                  </a:lnTo>
                  <a:lnTo>
                    <a:pt x="366" y="134"/>
                  </a:lnTo>
                  <a:lnTo>
                    <a:pt x="246" y="134"/>
                  </a:lnTo>
                  <a:lnTo>
                    <a:pt x="176" y="162"/>
                  </a:lnTo>
                  <a:lnTo>
                    <a:pt x="127" y="204"/>
                  </a:lnTo>
                  <a:lnTo>
                    <a:pt x="63" y="239"/>
                  </a:lnTo>
                  <a:lnTo>
                    <a:pt x="21" y="197"/>
                  </a:lnTo>
                  <a:lnTo>
                    <a:pt x="0" y="14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9472" name="Picture 2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" y="1621"/>
              <a:ext cx="136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68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9300"/>
            <a:ext cx="18383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4494213"/>
            <a:ext cx="18859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ildergebnis für Transparente Gifs Nikolausmütz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23495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Bildergebnis für Transparente Gifs Nikolausmütz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68300"/>
            <a:ext cx="2592388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Bildergebnis für Transparente Gifs Nikolausmütz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13175"/>
            <a:ext cx="288131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Ähnliches Foto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333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7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hnliches Fo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24479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Bildergebnis für Transparente Gifs Nikolausmütz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4857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Ähnliches Fot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3243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Ähnliches Foto">
            <a:hlinkClick r:id="rId4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667125"/>
            <a:ext cx="5191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07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Ähnliches Fo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43243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Bildergebnis für Transparente Gifs Nikolausmütz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81075"/>
            <a:ext cx="3513138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Bildergebnis für Transparente Gifs Nikolausmütz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2447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Bildergebnis für Transparente Gifs Nikolausmütz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38100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81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dergebnis für Transparente Gifs Nikolausmütz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31908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Bildergebnis für Transparente Gifs Nikolausmütz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31416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4" descr="ha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16338"/>
            <a:ext cx="2433637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33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4"/>
          <p:cNvSpPr txBox="1">
            <a:spLocks noChangeArrowheads="1"/>
          </p:cNvSpPr>
          <p:nvPr/>
        </p:nvSpPr>
        <p:spPr bwMode="auto">
          <a:xfrm>
            <a:off x="2089150" y="1557338"/>
            <a:ext cx="46148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>
                <a:solidFill>
                  <a:srgbClr val="E4EEE4"/>
                </a:solidFill>
                <a:latin typeface="Eras Bold ITC" pitchFamily="34" charset="0"/>
                <a:ea typeface="MV Boli" pitchFamily="2" charset="0"/>
                <a:cs typeface="MV Boli" pitchFamily="2" charset="0"/>
              </a:rPr>
              <a:t>Ich fordere mehr Kaffee und weniger Montag!</a:t>
            </a:r>
          </a:p>
        </p:txBody>
      </p:sp>
      <p:pic>
        <p:nvPicPr>
          <p:cNvPr id="6147" name="Picture 18" descr="funmail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100513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2089150" y="4991100"/>
            <a:ext cx="46148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de-DE" sz="1400" dirty="0">
                <a:solidFill>
                  <a:srgbClr val="CDCF05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www.funmail2u.de     </a:t>
            </a:r>
            <a:r>
              <a:rPr lang="de-DE" altLang="de-DE" sz="1050" dirty="0">
                <a:solidFill>
                  <a:srgbClr val="CDCF05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Kostenlose WhatsApp-Sprüche</a:t>
            </a:r>
          </a:p>
        </p:txBody>
      </p:sp>
      <p:pic>
        <p:nvPicPr>
          <p:cNvPr id="6149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EEE4"/>
              </a:clrFrom>
              <a:clrTo>
                <a:srgbClr val="E4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240213"/>
            <a:ext cx="1646238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50" name="Group 12"/>
          <p:cNvGrpSpPr>
            <a:grpSpLocks/>
          </p:cNvGrpSpPr>
          <p:nvPr/>
        </p:nvGrpSpPr>
        <p:grpSpPr bwMode="auto">
          <a:xfrm>
            <a:off x="6667500" y="1074738"/>
            <a:ext cx="1847850" cy="1517650"/>
            <a:chOff x="2966" y="1784"/>
            <a:chExt cx="1046" cy="814"/>
          </a:xfrm>
        </p:grpSpPr>
        <p:pic>
          <p:nvPicPr>
            <p:cNvPr id="6152" name="Picture 13" descr="funmail2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" y="1932"/>
              <a:ext cx="87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6847">
              <a:off x="2966" y="1784"/>
              <a:ext cx="1046" cy="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1" name="Picture 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4EEE4"/>
              </a:clrFrom>
              <a:clrTo>
                <a:srgbClr val="E4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613525" y="3451225"/>
            <a:ext cx="2087563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68300"/>
            <a:ext cx="13493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3"/>
          <p:cNvSpPr txBox="1">
            <a:spLocks noChangeArrowheads="1"/>
          </p:cNvSpPr>
          <p:nvPr/>
        </p:nvSpPr>
        <p:spPr bwMode="auto">
          <a:xfrm>
            <a:off x="744538" y="1476375"/>
            <a:ext cx="3592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Hallo zum 1. Advent!</a:t>
            </a:r>
          </a:p>
        </p:txBody>
      </p:sp>
      <p:pic>
        <p:nvPicPr>
          <p:cNvPr id="20484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EEE4"/>
              </a:clrFrom>
              <a:clrTo>
                <a:srgbClr val="E4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95300"/>
            <a:ext cx="142398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4EEE4"/>
              </a:clrFrom>
              <a:clrTo>
                <a:srgbClr val="E4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50825"/>
            <a:ext cx="20288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86" name="Group 35"/>
          <p:cNvGrpSpPr>
            <a:grpSpLocks/>
          </p:cNvGrpSpPr>
          <p:nvPr/>
        </p:nvGrpSpPr>
        <p:grpSpPr bwMode="auto">
          <a:xfrm>
            <a:off x="6359525" y="511175"/>
            <a:ext cx="1660525" cy="1292225"/>
            <a:chOff x="2966" y="1784"/>
            <a:chExt cx="1046" cy="814"/>
          </a:xfrm>
        </p:grpSpPr>
        <p:pic>
          <p:nvPicPr>
            <p:cNvPr id="20501" name="Picture 36" descr="funmail2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" y="1932"/>
              <a:ext cx="87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3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6847">
              <a:off x="2966" y="1784"/>
              <a:ext cx="1046" cy="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487" name="Text Box 38"/>
          <p:cNvSpPr txBox="1">
            <a:spLocks noChangeArrowheads="1"/>
          </p:cNvSpPr>
          <p:nvPr/>
        </p:nvSpPr>
        <p:spPr bwMode="auto">
          <a:xfrm>
            <a:off x="5851525" y="231775"/>
            <a:ext cx="3592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Hallo zum 2. Advent!</a:t>
            </a:r>
          </a:p>
        </p:txBody>
      </p:sp>
      <p:pic>
        <p:nvPicPr>
          <p:cNvPr id="20488" name="Picture 40" descr="funmail2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638425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9" name="Group 41"/>
          <p:cNvGrpSpPr>
            <a:grpSpLocks/>
          </p:cNvGrpSpPr>
          <p:nvPr/>
        </p:nvGrpSpPr>
        <p:grpSpPr bwMode="auto">
          <a:xfrm>
            <a:off x="998538" y="2422525"/>
            <a:ext cx="2376487" cy="1006475"/>
            <a:chOff x="244" y="1621"/>
            <a:chExt cx="1363" cy="634"/>
          </a:xfrm>
        </p:grpSpPr>
        <p:sp>
          <p:nvSpPr>
            <p:cNvPr id="20498" name="Oval 42"/>
            <p:cNvSpPr>
              <a:spLocks noChangeArrowheads="1"/>
            </p:cNvSpPr>
            <p:nvPr/>
          </p:nvSpPr>
          <p:spPr bwMode="auto">
            <a:xfrm>
              <a:off x="1307" y="1904"/>
              <a:ext cx="182" cy="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latin typeface="Arial" charset="0"/>
              </a:endParaRPr>
            </a:p>
          </p:txBody>
        </p:sp>
        <p:sp>
          <p:nvSpPr>
            <p:cNvPr id="20499" name="Freeform 43"/>
            <p:cNvSpPr>
              <a:spLocks/>
            </p:cNvSpPr>
            <p:nvPr/>
          </p:nvSpPr>
          <p:spPr bwMode="auto">
            <a:xfrm>
              <a:off x="358" y="1868"/>
              <a:ext cx="745" cy="303"/>
            </a:xfrm>
            <a:custGeom>
              <a:avLst/>
              <a:gdLst>
                <a:gd name="T0" fmla="*/ 0 w 745"/>
                <a:gd name="T1" fmla="*/ 106 h 303"/>
                <a:gd name="T2" fmla="*/ 99 w 745"/>
                <a:gd name="T3" fmla="*/ 57 h 303"/>
                <a:gd name="T4" fmla="*/ 218 w 745"/>
                <a:gd name="T5" fmla="*/ 8 h 303"/>
                <a:gd name="T6" fmla="*/ 506 w 745"/>
                <a:gd name="T7" fmla="*/ 0 h 303"/>
                <a:gd name="T8" fmla="*/ 661 w 745"/>
                <a:gd name="T9" fmla="*/ 92 h 303"/>
                <a:gd name="T10" fmla="*/ 710 w 745"/>
                <a:gd name="T11" fmla="*/ 162 h 303"/>
                <a:gd name="T12" fmla="*/ 745 w 745"/>
                <a:gd name="T13" fmla="*/ 197 h 303"/>
                <a:gd name="T14" fmla="*/ 745 w 745"/>
                <a:gd name="T15" fmla="*/ 246 h 303"/>
                <a:gd name="T16" fmla="*/ 724 w 745"/>
                <a:gd name="T17" fmla="*/ 303 h 303"/>
                <a:gd name="T18" fmla="*/ 675 w 745"/>
                <a:gd name="T19" fmla="*/ 288 h 303"/>
                <a:gd name="T20" fmla="*/ 618 w 745"/>
                <a:gd name="T21" fmla="*/ 232 h 303"/>
                <a:gd name="T22" fmla="*/ 499 w 745"/>
                <a:gd name="T23" fmla="*/ 176 h 303"/>
                <a:gd name="T24" fmla="*/ 366 w 745"/>
                <a:gd name="T25" fmla="*/ 134 h 303"/>
                <a:gd name="T26" fmla="*/ 246 w 745"/>
                <a:gd name="T27" fmla="*/ 134 h 303"/>
                <a:gd name="T28" fmla="*/ 176 w 745"/>
                <a:gd name="T29" fmla="*/ 162 h 303"/>
                <a:gd name="T30" fmla="*/ 127 w 745"/>
                <a:gd name="T31" fmla="*/ 204 h 303"/>
                <a:gd name="T32" fmla="*/ 63 w 745"/>
                <a:gd name="T33" fmla="*/ 239 h 303"/>
                <a:gd name="T34" fmla="*/ 21 w 745"/>
                <a:gd name="T35" fmla="*/ 197 h 303"/>
                <a:gd name="T36" fmla="*/ 0 w 745"/>
                <a:gd name="T37" fmla="*/ 148 h 303"/>
                <a:gd name="T38" fmla="*/ 0 w 745"/>
                <a:gd name="T39" fmla="*/ 106 h 3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45" h="303">
                  <a:moveTo>
                    <a:pt x="0" y="106"/>
                  </a:moveTo>
                  <a:lnTo>
                    <a:pt x="99" y="57"/>
                  </a:lnTo>
                  <a:lnTo>
                    <a:pt x="218" y="8"/>
                  </a:lnTo>
                  <a:lnTo>
                    <a:pt x="506" y="0"/>
                  </a:lnTo>
                  <a:lnTo>
                    <a:pt x="661" y="92"/>
                  </a:lnTo>
                  <a:lnTo>
                    <a:pt x="710" y="162"/>
                  </a:lnTo>
                  <a:lnTo>
                    <a:pt x="745" y="197"/>
                  </a:lnTo>
                  <a:lnTo>
                    <a:pt x="745" y="246"/>
                  </a:lnTo>
                  <a:lnTo>
                    <a:pt x="724" y="303"/>
                  </a:lnTo>
                  <a:lnTo>
                    <a:pt x="675" y="288"/>
                  </a:lnTo>
                  <a:lnTo>
                    <a:pt x="618" y="232"/>
                  </a:lnTo>
                  <a:lnTo>
                    <a:pt x="499" y="176"/>
                  </a:lnTo>
                  <a:lnTo>
                    <a:pt x="366" y="134"/>
                  </a:lnTo>
                  <a:lnTo>
                    <a:pt x="246" y="134"/>
                  </a:lnTo>
                  <a:lnTo>
                    <a:pt x="176" y="162"/>
                  </a:lnTo>
                  <a:lnTo>
                    <a:pt x="127" y="204"/>
                  </a:lnTo>
                  <a:lnTo>
                    <a:pt x="63" y="239"/>
                  </a:lnTo>
                  <a:lnTo>
                    <a:pt x="21" y="197"/>
                  </a:lnTo>
                  <a:lnTo>
                    <a:pt x="0" y="14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20500" name="Picture 4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" y="1621"/>
              <a:ext cx="136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90" name="Picture 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4EEE4"/>
              </a:clrFrom>
              <a:clrTo>
                <a:srgbClr val="E4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90800"/>
            <a:ext cx="1431925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1" name="Text Box 45"/>
          <p:cNvSpPr txBox="1">
            <a:spLocks noChangeArrowheads="1"/>
          </p:cNvSpPr>
          <p:nvPr/>
        </p:nvSpPr>
        <p:spPr bwMode="auto">
          <a:xfrm>
            <a:off x="134938" y="3263900"/>
            <a:ext cx="3592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Hallo zum</a:t>
            </a:r>
            <a:b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</a:b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	3. Advent!</a:t>
            </a:r>
          </a:p>
        </p:txBody>
      </p:sp>
      <p:pic>
        <p:nvPicPr>
          <p:cNvPr id="20492" name="Picture 4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2678113"/>
            <a:ext cx="1646237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4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4EEE4"/>
              </a:clrFrom>
              <a:clrTo>
                <a:srgbClr val="E4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438400"/>
            <a:ext cx="1717675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4" name="Text Box 48"/>
          <p:cNvSpPr txBox="1">
            <a:spLocks noChangeArrowheads="1"/>
          </p:cNvSpPr>
          <p:nvPr/>
        </p:nvSpPr>
        <p:spPr bwMode="auto">
          <a:xfrm>
            <a:off x="5854700" y="3935413"/>
            <a:ext cx="3592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Hallo zum 4. Advent!</a:t>
            </a:r>
          </a:p>
        </p:txBody>
      </p:sp>
      <p:pic>
        <p:nvPicPr>
          <p:cNvPr id="20495" name="Grafik 1" descr="fohas2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5208" r="21875"/>
          <a:stretch>
            <a:fillRect/>
          </a:stretch>
        </p:blipFill>
        <p:spPr bwMode="auto">
          <a:xfrm>
            <a:off x="1625600" y="442912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Grafik 3" descr="oei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1"/>
          <a:stretch>
            <a:fillRect/>
          </a:stretch>
        </p:blipFill>
        <p:spPr bwMode="auto">
          <a:xfrm>
            <a:off x="2959100" y="5649913"/>
            <a:ext cx="91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Text Box 54"/>
          <p:cNvSpPr txBox="1">
            <a:spLocks noChangeArrowheads="1"/>
          </p:cNvSpPr>
          <p:nvPr/>
        </p:nvSpPr>
        <p:spPr bwMode="auto">
          <a:xfrm>
            <a:off x="3033713" y="4702175"/>
            <a:ext cx="35925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Hallo und</a:t>
            </a:r>
            <a:b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</a:b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   schöne</a:t>
            </a:r>
            <a:b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</a:b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       Ostern!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gebnis für Bilder Familie spielt Weihnachtslie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61722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4" descr="ha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87600"/>
            <a:ext cx="2047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bgerundete rechteckige Legende 6"/>
          <p:cNvSpPr/>
          <p:nvPr/>
        </p:nvSpPr>
        <p:spPr>
          <a:xfrm>
            <a:off x="2843213" y="333375"/>
            <a:ext cx="6049962" cy="1981200"/>
          </a:xfrm>
          <a:prstGeom prst="wedgeRoundRectCallout">
            <a:avLst>
              <a:gd name="adj1" fmla="val -48959"/>
              <a:gd name="adj2" fmla="val 121621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52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 rot="19378654">
            <a:off x="811213" y="1246188"/>
            <a:ext cx="498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err="1">
                <a:solidFill>
                  <a:schemeClr val="bg1">
                    <a:lumMod val="75000"/>
                  </a:schemeClr>
                </a:solidFill>
              </a:rPr>
              <a:t>local</a:t>
            </a:r>
            <a:endParaRPr lang="de-DE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rot="19378654">
            <a:off x="3392488" y="1246188"/>
            <a:ext cx="8667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err="1">
                <a:solidFill>
                  <a:schemeClr val="bg1">
                    <a:lumMod val="75000"/>
                  </a:schemeClr>
                </a:solidFill>
              </a:rPr>
              <a:t>Test_local</a:t>
            </a:r>
            <a:endParaRPr lang="de-DE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9378654">
            <a:off x="6229350" y="1312863"/>
            <a:ext cx="10048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err="1">
                <a:solidFill>
                  <a:schemeClr val="bg1">
                    <a:lumMod val="75000"/>
                  </a:schemeClr>
                </a:solidFill>
              </a:rPr>
              <a:t>Test_Server</a:t>
            </a:r>
            <a:endParaRPr lang="de-DE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509713" y="598488"/>
            <a:ext cx="4902200" cy="3490912"/>
            <a:chOff x="951" y="377"/>
            <a:chExt cx="3088" cy="2199"/>
          </a:xfrm>
        </p:grpSpPr>
        <p:pic>
          <p:nvPicPr>
            <p:cNvPr id="2254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750"/>
              <a:ext cx="635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4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FF00"/>
                </a:clrFrom>
                <a:clrTo>
                  <a:srgbClr val="00FF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543"/>
              <a:ext cx="1902" cy="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1912" y="947"/>
              <a:ext cx="1794" cy="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de-DE" altLang="de-DE" b="1">
                  <a:solidFill>
                    <a:srgbClr val="00B8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Fossy‘s</a:t>
              </a:r>
            </a:p>
            <a:p>
              <a:pPr algn="r">
                <a:defRPr/>
              </a:pPr>
              <a:endParaRPr lang="de-DE" altLang="de-DE" sz="2800" b="1">
                <a:solidFill>
                  <a:srgbClr val="00B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pPr algn="r">
                <a:defRPr/>
              </a:pPr>
              <a:r>
                <a:rPr lang="de-DE" altLang="de-DE" sz="1800" b="1">
                  <a:solidFill>
                    <a:srgbClr val="00B8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tes</a:t>
              </a:r>
            </a:p>
            <a:p>
              <a:pPr algn="r">
                <a:defRPr/>
              </a:pPr>
              <a:r>
                <a:rPr lang="de-DE" altLang="de-DE" sz="2800" b="1">
                  <a:solidFill>
                    <a:srgbClr val="00B8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Adventstürchen</a:t>
              </a:r>
            </a:p>
          </p:txBody>
        </p:sp>
        <p:pic>
          <p:nvPicPr>
            <p:cNvPr id="22546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1" y="377"/>
              <a:ext cx="3088" cy="2199"/>
            </a:xfrm>
            <a:prstGeom prst="rect">
              <a:avLst/>
            </a:prstGeom>
            <a:noFill/>
            <a:ln w="57150">
              <a:solidFill>
                <a:srgbClr val="00B8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531" name="Picture 7" descr="zahlAni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5370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zahlAni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370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zahlAni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5370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zahlAni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5370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zahlAni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5370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 descr="zahlAni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370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 descr="zahlAni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5370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4" descr="zahlAni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370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5" descr="zahlAni8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5370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6" descr="zahlAni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5370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7" descr="zahlAni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22438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8" descr="zahlAni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722438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EEE4"/>
              </a:clrFrom>
              <a:clrTo>
                <a:srgbClr val="E4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725488"/>
            <a:ext cx="40100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27"/>
          <p:cNvSpPr txBox="1">
            <a:spLocks noChangeArrowheads="1"/>
          </p:cNvSpPr>
          <p:nvPr/>
        </p:nvSpPr>
        <p:spPr bwMode="auto">
          <a:xfrm>
            <a:off x="1646238" y="1962150"/>
            <a:ext cx="3592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      Hallo</a:t>
            </a:r>
            <a:b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</a:b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zum Frühlingsanfang!</a:t>
            </a:r>
          </a:p>
        </p:txBody>
      </p:sp>
      <p:pic>
        <p:nvPicPr>
          <p:cNvPr id="2355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671513"/>
            <a:ext cx="4267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6019800" y="2130425"/>
            <a:ext cx="3592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      Hallo</a:t>
            </a:r>
            <a:b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</a:b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zum Sommeranfang!</a:t>
            </a:r>
          </a:p>
        </p:txBody>
      </p:sp>
      <p:pic>
        <p:nvPicPr>
          <p:cNvPr id="2355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1575"/>
            <a:ext cx="42672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6700" y="5316538"/>
            <a:ext cx="3592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                      Hallo</a:t>
            </a:r>
            <a:b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</a:b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zum Herbstanfang!</a:t>
            </a:r>
          </a:p>
        </p:txBody>
      </p:sp>
      <p:pic>
        <p:nvPicPr>
          <p:cNvPr id="23560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11575"/>
            <a:ext cx="4267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5191125" y="5357813"/>
            <a:ext cx="3592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                 Hallo</a:t>
            </a:r>
            <a:b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</a:br>
            <a:r>
              <a:rPr lang="de-DE" altLang="de-DE" sz="2000">
                <a:solidFill>
                  <a:srgbClr val="000064"/>
                </a:solidFill>
                <a:latin typeface="Comic Sans MS" pitchFamily="66" charset="0"/>
              </a:rPr>
              <a:t>zum Winteranfang!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65100" y="2365375"/>
            <a:ext cx="5616575" cy="792163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100000">
                <a:srgbClr val="FF522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charset="0"/>
            </a:endParaRPr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177800" y="3686175"/>
            <a:ext cx="1577975" cy="290513"/>
          </a:xfrm>
          <a:prstGeom prst="rect">
            <a:avLst/>
          </a:prstGeom>
          <a:gradFill rotWithShape="1">
            <a:gsLst>
              <a:gs pos="0">
                <a:srgbClr val="FF5229"/>
              </a:gs>
              <a:gs pos="100000">
                <a:srgbClr val="33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unmail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630363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112838" y="1636713"/>
            <a:ext cx="6211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u="sng">
                <a:solidFill>
                  <a:srgbClr val="000099"/>
                </a:solidFill>
                <a:latin typeface="Arial Black" pitchFamily="34" charset="0"/>
              </a:rPr>
              <a:t>Weitere Downloads vorhanden!</a:t>
            </a:r>
            <a:endParaRPr lang="de-DE" altLang="de-DE" sz="10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413250" y="4735513"/>
            <a:ext cx="34813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>
                <a:solidFill>
                  <a:srgbClr val="000099"/>
                </a:solidFill>
                <a:latin typeface="Arial" charset="0"/>
              </a:rPr>
              <a:t>Kostenlos jeden Tag mit FUN oder EROTIK beliefert werden ---</a:t>
            </a:r>
            <a:r>
              <a:rPr lang="de-DE" altLang="de-DE" sz="1000">
                <a:latin typeface="Arial" charset="0"/>
              </a:rPr>
              <a:t> </a:t>
            </a:r>
            <a:r>
              <a:rPr lang="de-DE" altLang="de-DE" sz="1000">
                <a:solidFill>
                  <a:srgbClr val="000099"/>
                </a:solidFill>
                <a:latin typeface="Arial" charset="0"/>
              </a:rPr>
              <a:t>Kostenlos jeden Tag mit FUN oder EROTIK beliefert werden --- Kostenlos jeden Tag mit FUN oder EROTIK beliefert werden --- Kostenlos jeden Tag mit FUN oder EROTIK beliefert werden --- Kostenlos jeden Tag mit FUN oder EROTIK beliefert werden --- Kostenlos jeden Tag mit FUN oder EROTIK beliefert werden --- Kostenlos jeden Tag mit FUN oder EROTIK beliefert werden --- Kostenlos jeden Tag mit FUN oder EROTIK beliefert werden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112838" y="2008188"/>
            <a:ext cx="6211887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99"/>
                </a:solidFill>
                <a:latin typeface="Arial" charset="0"/>
              </a:rPr>
              <a:t>Bitte schau in der Mail ganz unten nach.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99"/>
                </a:solidFill>
                <a:latin typeface="Arial" charset="0"/>
              </a:rPr>
              <a:t>Da gibt es einen Downloadbereich für alle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99"/>
                </a:solidFill>
                <a:latin typeface="Arial" charset="0"/>
              </a:rPr>
              <a:t>Dateianhänge, die ich nicht automatisch mitsende.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>
                <a:solidFill>
                  <a:srgbClr val="FF9900"/>
                </a:solidFill>
                <a:latin typeface="Arial" charset="0"/>
              </a:rPr>
              <a:t>Dort steht auch, warum die Datei nur als Link mitgesendet wird und nicht direkt anhängt.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solidFill>
                  <a:srgbClr val="000099"/>
                </a:solidFill>
                <a:latin typeface="Arial" charset="0"/>
              </a:rPr>
              <a:t>Dieses Bild sende ich mit, weil sehr viele Leute den Downloadbereich übersehen und denken, ich würde eine leere Mail senden. Viele Grüße - Fossy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8"/>
          <p:cNvSpPr>
            <a:spLocks noChangeArrowheads="1"/>
          </p:cNvSpPr>
          <p:nvPr/>
        </p:nvSpPr>
        <p:spPr bwMode="auto">
          <a:xfrm>
            <a:off x="835025" y="1325563"/>
            <a:ext cx="5645150" cy="2230437"/>
          </a:xfrm>
          <a:prstGeom prst="bevel">
            <a:avLst>
              <a:gd name="adj" fmla="val 4412"/>
            </a:avLst>
          </a:prstGeom>
          <a:solidFill>
            <a:srgbClr val="E4EEE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charset="0"/>
            </a:endParaRPr>
          </a:p>
        </p:txBody>
      </p:sp>
      <p:pic>
        <p:nvPicPr>
          <p:cNvPr id="26627" name="Picture 3" descr="funmail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973263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23950" y="1636713"/>
            <a:ext cx="6211888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u="sng">
                <a:solidFill>
                  <a:srgbClr val="000099"/>
                </a:solidFill>
                <a:latin typeface="Arial" charset="0"/>
              </a:rPr>
              <a:t>Prima Tipp:</a:t>
            </a:r>
            <a:r>
              <a:rPr lang="de-DE" altLang="de-DE" sz="2000" u="sng">
                <a:solidFill>
                  <a:srgbClr val="000099"/>
                </a:solidFill>
                <a:latin typeface="Arial Black" pitchFamily="34" charset="0"/>
              </a:rPr>
              <a:t> www.funmail2u.de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b="1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99"/>
                </a:solidFill>
                <a:latin typeface="Arial" charset="0"/>
              </a:rPr>
              <a:t>Da musst du mal reinschauen: jeden Tag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99"/>
                </a:solidFill>
                <a:latin typeface="Arial" charset="0"/>
              </a:rPr>
              <a:t>gibt es da witzige, schöne, herzliche 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99"/>
                </a:solidFill>
                <a:latin typeface="Arial" charset="0"/>
              </a:rPr>
              <a:t>erotische Sachen.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b="1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99"/>
                </a:solidFill>
                <a:latin typeface="Arial" charset="0"/>
              </a:rPr>
              <a:t>Und das Beste dabei: kostenlos und werbefrei!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747713" y="493713"/>
            <a:ext cx="2865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Die Bilderklau-Seite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http://midpenbgc.org/wordpress/wp-content/uploads/2015/04/surprise-happy-birthday-gifts-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376363"/>
            <a:ext cx="58483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C:\aa Eigene Dateien Roland\a Internetauftritt\kornblum\html\funpot\includes\logos\funpot_600x600_transpare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159125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8" descr="funmail2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3321050"/>
            <a:ext cx="17208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739">
            <a:off x="3689350" y="2216150"/>
            <a:ext cx="18732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ttp://www.babybellyparty.de/media/image/thumbnail/Partyhuete-Winnie-Puh-Party5523c30c932c8_285x25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9244">
            <a:off x="1908175" y="2381250"/>
            <a:ext cx="145573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 rot="21352246">
            <a:off x="1752842" y="4534713"/>
            <a:ext cx="482255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Auch wir wünschen dir</a:t>
            </a:r>
          </a:p>
        </p:txBody>
      </p:sp>
      <p:sp>
        <p:nvSpPr>
          <p:cNvPr id="16" name="Rechteck 15"/>
          <p:cNvSpPr/>
          <p:nvPr/>
        </p:nvSpPr>
        <p:spPr>
          <a:xfrm rot="21352246">
            <a:off x="1537115" y="4789563"/>
            <a:ext cx="52629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Alles gute!!!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104900"/>
            <a:ext cx="62198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ihandform 17"/>
          <p:cNvSpPr/>
          <p:nvPr/>
        </p:nvSpPr>
        <p:spPr>
          <a:xfrm>
            <a:off x="3644900" y="4529667"/>
            <a:ext cx="1646767" cy="558800"/>
          </a:xfrm>
          <a:custGeom>
            <a:avLst/>
            <a:gdLst>
              <a:gd name="connsiteX0" fmla="*/ 0 w 1646767"/>
              <a:gd name="connsiteY0" fmla="*/ 0 h 558800"/>
              <a:gd name="connsiteX1" fmla="*/ 393700 w 1646767"/>
              <a:gd name="connsiteY1" fmla="*/ 67733 h 558800"/>
              <a:gd name="connsiteX2" fmla="*/ 867833 w 1646767"/>
              <a:gd name="connsiteY2" fmla="*/ 131233 h 558800"/>
              <a:gd name="connsiteX3" fmla="*/ 1198033 w 1646767"/>
              <a:gd name="connsiteY3" fmla="*/ 139700 h 558800"/>
              <a:gd name="connsiteX4" fmla="*/ 1422400 w 1646767"/>
              <a:gd name="connsiteY4" fmla="*/ 105833 h 558800"/>
              <a:gd name="connsiteX5" fmla="*/ 1646767 w 1646767"/>
              <a:gd name="connsiteY5" fmla="*/ 76200 h 558800"/>
              <a:gd name="connsiteX6" fmla="*/ 1528233 w 1646767"/>
              <a:gd name="connsiteY6" fmla="*/ 279400 h 558800"/>
              <a:gd name="connsiteX7" fmla="*/ 1278467 w 1646767"/>
              <a:gd name="connsiteY7" fmla="*/ 508000 h 558800"/>
              <a:gd name="connsiteX8" fmla="*/ 1126067 w 1646767"/>
              <a:gd name="connsiteY8" fmla="*/ 541866 h 558800"/>
              <a:gd name="connsiteX9" fmla="*/ 833967 w 1646767"/>
              <a:gd name="connsiteY9" fmla="*/ 558800 h 558800"/>
              <a:gd name="connsiteX10" fmla="*/ 656167 w 1646767"/>
              <a:gd name="connsiteY10" fmla="*/ 529166 h 558800"/>
              <a:gd name="connsiteX11" fmla="*/ 465667 w 1646767"/>
              <a:gd name="connsiteY11" fmla="*/ 436033 h 558800"/>
              <a:gd name="connsiteX12" fmla="*/ 241300 w 1646767"/>
              <a:gd name="connsiteY12" fmla="*/ 347133 h 558800"/>
              <a:gd name="connsiteX13" fmla="*/ 80433 w 1646767"/>
              <a:gd name="connsiteY13" fmla="*/ 186266 h 558800"/>
              <a:gd name="connsiteX14" fmla="*/ 0 w 1646767"/>
              <a:gd name="connsiteY14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6767" h="558800">
                <a:moveTo>
                  <a:pt x="0" y="0"/>
                </a:moveTo>
                <a:lnTo>
                  <a:pt x="393700" y="67733"/>
                </a:lnTo>
                <a:lnTo>
                  <a:pt x="867833" y="131233"/>
                </a:lnTo>
                <a:lnTo>
                  <a:pt x="1198033" y="139700"/>
                </a:lnTo>
                <a:lnTo>
                  <a:pt x="1422400" y="105833"/>
                </a:lnTo>
                <a:lnTo>
                  <a:pt x="1646767" y="76200"/>
                </a:lnTo>
                <a:lnTo>
                  <a:pt x="1528233" y="279400"/>
                </a:lnTo>
                <a:lnTo>
                  <a:pt x="1278467" y="508000"/>
                </a:lnTo>
                <a:lnTo>
                  <a:pt x="1126067" y="541866"/>
                </a:lnTo>
                <a:lnTo>
                  <a:pt x="833967" y="558800"/>
                </a:lnTo>
                <a:lnTo>
                  <a:pt x="656167" y="529166"/>
                </a:lnTo>
                <a:lnTo>
                  <a:pt x="465667" y="436033"/>
                </a:lnTo>
                <a:lnTo>
                  <a:pt x="241300" y="347133"/>
                </a:lnTo>
                <a:lnTo>
                  <a:pt x="80433" y="186266"/>
                </a:lnTo>
                <a:lnTo>
                  <a:pt x="0" y="0"/>
                </a:lnTo>
                <a:close/>
              </a:path>
            </a:pathLst>
          </a:custGeom>
          <a:solidFill>
            <a:srgbClr val="FAB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3086100" y="3997325"/>
            <a:ext cx="2730500" cy="663575"/>
          </a:xfrm>
          <a:custGeom>
            <a:avLst/>
            <a:gdLst>
              <a:gd name="connsiteX0" fmla="*/ 0 w 2730500"/>
              <a:gd name="connsiteY0" fmla="*/ 0 h 663575"/>
              <a:gd name="connsiteX1" fmla="*/ 88900 w 2730500"/>
              <a:gd name="connsiteY1" fmla="*/ 184150 h 663575"/>
              <a:gd name="connsiteX2" fmla="*/ 314325 w 2730500"/>
              <a:gd name="connsiteY2" fmla="*/ 371475 h 663575"/>
              <a:gd name="connsiteX3" fmla="*/ 657225 w 2730500"/>
              <a:gd name="connsiteY3" fmla="*/ 539750 h 663575"/>
              <a:gd name="connsiteX4" fmla="*/ 1155700 w 2730500"/>
              <a:gd name="connsiteY4" fmla="*/ 647700 h 663575"/>
              <a:gd name="connsiteX5" fmla="*/ 1809750 w 2730500"/>
              <a:gd name="connsiteY5" fmla="*/ 663575 h 663575"/>
              <a:gd name="connsiteX6" fmla="*/ 2228850 w 2730500"/>
              <a:gd name="connsiteY6" fmla="*/ 577850 h 663575"/>
              <a:gd name="connsiteX7" fmla="*/ 2514600 w 2730500"/>
              <a:gd name="connsiteY7" fmla="*/ 463550 h 663575"/>
              <a:gd name="connsiteX8" fmla="*/ 2730500 w 2730500"/>
              <a:gd name="connsiteY8" fmla="*/ 285750 h 663575"/>
              <a:gd name="connsiteX9" fmla="*/ 2730500 w 2730500"/>
              <a:gd name="connsiteY9" fmla="*/ 285750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500" h="663575">
                <a:moveTo>
                  <a:pt x="0" y="0"/>
                </a:moveTo>
                <a:lnTo>
                  <a:pt x="88900" y="184150"/>
                </a:lnTo>
                <a:lnTo>
                  <a:pt x="314325" y="371475"/>
                </a:lnTo>
                <a:lnTo>
                  <a:pt x="657225" y="539750"/>
                </a:lnTo>
                <a:lnTo>
                  <a:pt x="1155700" y="647700"/>
                </a:lnTo>
                <a:lnTo>
                  <a:pt x="1809750" y="663575"/>
                </a:lnTo>
                <a:lnTo>
                  <a:pt x="2228850" y="577850"/>
                </a:lnTo>
                <a:lnTo>
                  <a:pt x="2514600" y="463550"/>
                </a:lnTo>
                <a:lnTo>
                  <a:pt x="2730500" y="285750"/>
                </a:lnTo>
                <a:lnTo>
                  <a:pt x="2730500" y="28575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3563888" y="4437112"/>
            <a:ext cx="1728192" cy="648072"/>
          </a:xfrm>
          <a:custGeom>
            <a:avLst/>
            <a:gdLst>
              <a:gd name="connsiteX0" fmla="*/ 0 w 1809750"/>
              <a:gd name="connsiteY0" fmla="*/ 0 h 641350"/>
              <a:gd name="connsiteX1" fmla="*/ 146050 w 1809750"/>
              <a:gd name="connsiteY1" fmla="*/ 273050 h 641350"/>
              <a:gd name="connsiteX2" fmla="*/ 393700 w 1809750"/>
              <a:gd name="connsiteY2" fmla="*/ 469900 h 641350"/>
              <a:gd name="connsiteX3" fmla="*/ 793750 w 1809750"/>
              <a:gd name="connsiteY3" fmla="*/ 622300 h 641350"/>
              <a:gd name="connsiteX4" fmla="*/ 1117600 w 1809750"/>
              <a:gd name="connsiteY4" fmla="*/ 641350 h 641350"/>
              <a:gd name="connsiteX5" fmla="*/ 1371600 w 1809750"/>
              <a:gd name="connsiteY5" fmla="*/ 622300 h 641350"/>
              <a:gd name="connsiteX6" fmla="*/ 1574800 w 1809750"/>
              <a:gd name="connsiteY6" fmla="*/ 463550 h 641350"/>
              <a:gd name="connsiteX7" fmla="*/ 1714500 w 1809750"/>
              <a:gd name="connsiteY7" fmla="*/ 317500 h 641350"/>
              <a:gd name="connsiteX8" fmla="*/ 1797050 w 1809750"/>
              <a:gd name="connsiteY8" fmla="*/ 215900 h 641350"/>
              <a:gd name="connsiteX9" fmla="*/ 1809750 w 1809750"/>
              <a:gd name="connsiteY9" fmla="*/ 15875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9750" h="641350">
                <a:moveTo>
                  <a:pt x="0" y="0"/>
                </a:moveTo>
                <a:lnTo>
                  <a:pt x="146050" y="273050"/>
                </a:lnTo>
                <a:lnTo>
                  <a:pt x="393700" y="469900"/>
                </a:lnTo>
                <a:lnTo>
                  <a:pt x="793750" y="622300"/>
                </a:lnTo>
                <a:lnTo>
                  <a:pt x="1117600" y="641350"/>
                </a:lnTo>
                <a:lnTo>
                  <a:pt x="1371600" y="622300"/>
                </a:lnTo>
                <a:lnTo>
                  <a:pt x="1574800" y="463550"/>
                </a:lnTo>
                <a:lnTo>
                  <a:pt x="1714500" y="317500"/>
                </a:lnTo>
                <a:lnTo>
                  <a:pt x="1797050" y="215900"/>
                </a:lnTo>
                <a:lnTo>
                  <a:pt x="1809750" y="15875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4139952" y="4941168"/>
            <a:ext cx="720080" cy="144016"/>
          </a:xfrm>
          <a:custGeom>
            <a:avLst/>
            <a:gdLst>
              <a:gd name="connsiteX0" fmla="*/ 0 w 863600"/>
              <a:gd name="connsiteY0" fmla="*/ 69850 h 152400"/>
              <a:gd name="connsiteX1" fmla="*/ 209550 w 863600"/>
              <a:gd name="connsiteY1" fmla="*/ 0 h 152400"/>
              <a:gd name="connsiteX2" fmla="*/ 381000 w 863600"/>
              <a:gd name="connsiteY2" fmla="*/ 0 h 152400"/>
              <a:gd name="connsiteX3" fmla="*/ 571500 w 863600"/>
              <a:gd name="connsiteY3" fmla="*/ 12700 h 152400"/>
              <a:gd name="connsiteX4" fmla="*/ 711200 w 863600"/>
              <a:gd name="connsiteY4" fmla="*/ 76200 h 152400"/>
              <a:gd name="connsiteX5" fmla="*/ 863600 w 863600"/>
              <a:gd name="connsiteY5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600" h="152400">
                <a:moveTo>
                  <a:pt x="0" y="69850"/>
                </a:moveTo>
                <a:lnTo>
                  <a:pt x="209550" y="0"/>
                </a:lnTo>
                <a:lnTo>
                  <a:pt x="381000" y="0"/>
                </a:lnTo>
                <a:lnTo>
                  <a:pt x="571500" y="12700"/>
                </a:lnTo>
                <a:lnTo>
                  <a:pt x="711200" y="76200"/>
                </a:lnTo>
                <a:lnTo>
                  <a:pt x="863600" y="15240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88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4"/>
          <p:cNvSpPr txBox="1">
            <a:spLocks noChangeArrowheads="1"/>
          </p:cNvSpPr>
          <p:nvPr/>
        </p:nvSpPr>
        <p:spPr bwMode="auto">
          <a:xfrm>
            <a:off x="2089150" y="1730375"/>
            <a:ext cx="46148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800">
                <a:solidFill>
                  <a:srgbClr val="E4EEE4"/>
                </a:solidFill>
                <a:latin typeface="Eras Bold ITC" pitchFamily="34" charset="0"/>
              </a:rPr>
              <a:t>Ich fordere mehr </a:t>
            </a:r>
            <a:r>
              <a:rPr lang="de-DE" altLang="de-DE" sz="4800">
                <a:solidFill>
                  <a:srgbClr val="FFFF00"/>
                </a:solidFill>
                <a:latin typeface="Eras Bold ITC" pitchFamily="34" charset="0"/>
              </a:rPr>
              <a:t>Kaffee</a:t>
            </a:r>
            <a:r>
              <a:rPr lang="de-DE" altLang="de-DE" sz="4800">
                <a:solidFill>
                  <a:srgbClr val="E4EEE4"/>
                </a:solidFill>
                <a:latin typeface="Eras Bold ITC" pitchFamily="34" charset="0"/>
              </a:rPr>
              <a:t> und weniger </a:t>
            </a:r>
            <a:r>
              <a:rPr lang="de-DE" altLang="de-DE" sz="4800">
                <a:solidFill>
                  <a:srgbClr val="FFFF00"/>
                </a:solidFill>
                <a:latin typeface="Eras Bold ITC" pitchFamily="34" charset="0"/>
              </a:rPr>
              <a:t>Montag</a:t>
            </a:r>
            <a:r>
              <a:rPr lang="de-DE" altLang="de-DE" sz="4800">
                <a:solidFill>
                  <a:srgbClr val="E4EEE4"/>
                </a:solidFill>
                <a:latin typeface="Eras Bold ITC" pitchFamily="34" charset="0"/>
              </a:rPr>
              <a:t>!</a:t>
            </a:r>
          </a:p>
        </p:txBody>
      </p:sp>
      <p:pic>
        <p:nvPicPr>
          <p:cNvPr id="7171" name="Picture 18" descr="funmail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100513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089150" y="4991100"/>
            <a:ext cx="46148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de-DE" sz="1400" dirty="0">
                <a:solidFill>
                  <a:srgbClr val="CDCF05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www.funmail2u.de     </a:t>
            </a:r>
            <a:r>
              <a:rPr lang="de-DE" altLang="de-DE" sz="1050" dirty="0">
                <a:solidFill>
                  <a:srgbClr val="CDCF05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Kostenlose WhatsApp-Sprüche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104900"/>
            <a:ext cx="62198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ihandform 10"/>
          <p:cNvSpPr/>
          <p:nvPr/>
        </p:nvSpPr>
        <p:spPr>
          <a:xfrm>
            <a:off x="3086100" y="3997325"/>
            <a:ext cx="2730500" cy="663575"/>
          </a:xfrm>
          <a:custGeom>
            <a:avLst/>
            <a:gdLst>
              <a:gd name="connsiteX0" fmla="*/ 0 w 2730500"/>
              <a:gd name="connsiteY0" fmla="*/ 0 h 663575"/>
              <a:gd name="connsiteX1" fmla="*/ 88900 w 2730500"/>
              <a:gd name="connsiteY1" fmla="*/ 184150 h 663575"/>
              <a:gd name="connsiteX2" fmla="*/ 314325 w 2730500"/>
              <a:gd name="connsiteY2" fmla="*/ 371475 h 663575"/>
              <a:gd name="connsiteX3" fmla="*/ 657225 w 2730500"/>
              <a:gd name="connsiteY3" fmla="*/ 539750 h 663575"/>
              <a:gd name="connsiteX4" fmla="*/ 1155700 w 2730500"/>
              <a:gd name="connsiteY4" fmla="*/ 647700 h 663575"/>
              <a:gd name="connsiteX5" fmla="*/ 1809750 w 2730500"/>
              <a:gd name="connsiteY5" fmla="*/ 663575 h 663575"/>
              <a:gd name="connsiteX6" fmla="*/ 2228850 w 2730500"/>
              <a:gd name="connsiteY6" fmla="*/ 577850 h 663575"/>
              <a:gd name="connsiteX7" fmla="*/ 2514600 w 2730500"/>
              <a:gd name="connsiteY7" fmla="*/ 463550 h 663575"/>
              <a:gd name="connsiteX8" fmla="*/ 2730500 w 2730500"/>
              <a:gd name="connsiteY8" fmla="*/ 285750 h 663575"/>
              <a:gd name="connsiteX9" fmla="*/ 2730500 w 2730500"/>
              <a:gd name="connsiteY9" fmla="*/ 285750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500" h="663575">
                <a:moveTo>
                  <a:pt x="0" y="0"/>
                </a:moveTo>
                <a:lnTo>
                  <a:pt x="88900" y="184150"/>
                </a:lnTo>
                <a:lnTo>
                  <a:pt x="314325" y="371475"/>
                </a:lnTo>
                <a:lnTo>
                  <a:pt x="657225" y="539750"/>
                </a:lnTo>
                <a:lnTo>
                  <a:pt x="1155700" y="647700"/>
                </a:lnTo>
                <a:lnTo>
                  <a:pt x="1809750" y="663575"/>
                </a:lnTo>
                <a:lnTo>
                  <a:pt x="2228850" y="577850"/>
                </a:lnTo>
                <a:lnTo>
                  <a:pt x="2514600" y="463550"/>
                </a:lnTo>
                <a:lnTo>
                  <a:pt x="2730500" y="285750"/>
                </a:lnTo>
                <a:lnTo>
                  <a:pt x="2730500" y="28575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316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104900"/>
            <a:ext cx="62198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ihandform 10"/>
          <p:cNvSpPr/>
          <p:nvPr/>
        </p:nvSpPr>
        <p:spPr>
          <a:xfrm>
            <a:off x="3419872" y="4365104"/>
            <a:ext cx="1393428" cy="338634"/>
          </a:xfrm>
          <a:custGeom>
            <a:avLst/>
            <a:gdLst>
              <a:gd name="connsiteX0" fmla="*/ 0 w 2730500"/>
              <a:gd name="connsiteY0" fmla="*/ 0 h 663575"/>
              <a:gd name="connsiteX1" fmla="*/ 88900 w 2730500"/>
              <a:gd name="connsiteY1" fmla="*/ 184150 h 663575"/>
              <a:gd name="connsiteX2" fmla="*/ 314325 w 2730500"/>
              <a:gd name="connsiteY2" fmla="*/ 371475 h 663575"/>
              <a:gd name="connsiteX3" fmla="*/ 657225 w 2730500"/>
              <a:gd name="connsiteY3" fmla="*/ 539750 h 663575"/>
              <a:gd name="connsiteX4" fmla="*/ 1155700 w 2730500"/>
              <a:gd name="connsiteY4" fmla="*/ 647700 h 663575"/>
              <a:gd name="connsiteX5" fmla="*/ 1809750 w 2730500"/>
              <a:gd name="connsiteY5" fmla="*/ 663575 h 663575"/>
              <a:gd name="connsiteX6" fmla="*/ 2228850 w 2730500"/>
              <a:gd name="connsiteY6" fmla="*/ 577850 h 663575"/>
              <a:gd name="connsiteX7" fmla="*/ 2514600 w 2730500"/>
              <a:gd name="connsiteY7" fmla="*/ 463550 h 663575"/>
              <a:gd name="connsiteX8" fmla="*/ 2730500 w 2730500"/>
              <a:gd name="connsiteY8" fmla="*/ 285750 h 663575"/>
              <a:gd name="connsiteX9" fmla="*/ 2730500 w 2730500"/>
              <a:gd name="connsiteY9" fmla="*/ 285750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500" h="663575">
                <a:moveTo>
                  <a:pt x="0" y="0"/>
                </a:moveTo>
                <a:lnTo>
                  <a:pt x="88900" y="184150"/>
                </a:lnTo>
                <a:lnTo>
                  <a:pt x="314325" y="371475"/>
                </a:lnTo>
                <a:lnTo>
                  <a:pt x="657225" y="539750"/>
                </a:lnTo>
                <a:lnTo>
                  <a:pt x="1155700" y="647700"/>
                </a:lnTo>
                <a:lnTo>
                  <a:pt x="1809750" y="663575"/>
                </a:lnTo>
                <a:lnTo>
                  <a:pt x="2228850" y="577850"/>
                </a:lnTo>
                <a:lnTo>
                  <a:pt x="2514600" y="463550"/>
                </a:lnTo>
                <a:lnTo>
                  <a:pt x="2730500" y="285750"/>
                </a:lnTo>
                <a:lnTo>
                  <a:pt x="2730500" y="28575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026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104900"/>
            <a:ext cx="62198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ihandform 10"/>
          <p:cNvSpPr/>
          <p:nvPr/>
        </p:nvSpPr>
        <p:spPr>
          <a:xfrm flipV="1">
            <a:off x="3347864" y="4437112"/>
            <a:ext cx="1393428" cy="338634"/>
          </a:xfrm>
          <a:custGeom>
            <a:avLst/>
            <a:gdLst>
              <a:gd name="connsiteX0" fmla="*/ 0 w 2730500"/>
              <a:gd name="connsiteY0" fmla="*/ 0 h 663575"/>
              <a:gd name="connsiteX1" fmla="*/ 88900 w 2730500"/>
              <a:gd name="connsiteY1" fmla="*/ 184150 h 663575"/>
              <a:gd name="connsiteX2" fmla="*/ 314325 w 2730500"/>
              <a:gd name="connsiteY2" fmla="*/ 371475 h 663575"/>
              <a:gd name="connsiteX3" fmla="*/ 657225 w 2730500"/>
              <a:gd name="connsiteY3" fmla="*/ 539750 h 663575"/>
              <a:gd name="connsiteX4" fmla="*/ 1155700 w 2730500"/>
              <a:gd name="connsiteY4" fmla="*/ 647700 h 663575"/>
              <a:gd name="connsiteX5" fmla="*/ 1809750 w 2730500"/>
              <a:gd name="connsiteY5" fmla="*/ 663575 h 663575"/>
              <a:gd name="connsiteX6" fmla="*/ 2228850 w 2730500"/>
              <a:gd name="connsiteY6" fmla="*/ 577850 h 663575"/>
              <a:gd name="connsiteX7" fmla="*/ 2514600 w 2730500"/>
              <a:gd name="connsiteY7" fmla="*/ 463550 h 663575"/>
              <a:gd name="connsiteX8" fmla="*/ 2730500 w 2730500"/>
              <a:gd name="connsiteY8" fmla="*/ 285750 h 663575"/>
              <a:gd name="connsiteX9" fmla="*/ 2730500 w 2730500"/>
              <a:gd name="connsiteY9" fmla="*/ 285750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500" h="663575">
                <a:moveTo>
                  <a:pt x="0" y="0"/>
                </a:moveTo>
                <a:lnTo>
                  <a:pt x="88900" y="184150"/>
                </a:lnTo>
                <a:lnTo>
                  <a:pt x="314325" y="371475"/>
                </a:lnTo>
                <a:lnTo>
                  <a:pt x="657225" y="539750"/>
                </a:lnTo>
                <a:lnTo>
                  <a:pt x="1155700" y="647700"/>
                </a:lnTo>
                <a:lnTo>
                  <a:pt x="1809750" y="663575"/>
                </a:lnTo>
                <a:lnTo>
                  <a:pt x="2228850" y="577850"/>
                </a:lnTo>
                <a:lnTo>
                  <a:pt x="2514600" y="463550"/>
                </a:lnTo>
                <a:lnTo>
                  <a:pt x="2730500" y="285750"/>
                </a:lnTo>
                <a:lnTo>
                  <a:pt x="2730500" y="28575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77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104900"/>
            <a:ext cx="62198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ihandform 10"/>
          <p:cNvSpPr/>
          <p:nvPr/>
        </p:nvSpPr>
        <p:spPr>
          <a:xfrm flipV="1">
            <a:off x="3301132" y="4474822"/>
            <a:ext cx="2567012" cy="466346"/>
          </a:xfrm>
          <a:custGeom>
            <a:avLst/>
            <a:gdLst>
              <a:gd name="connsiteX0" fmla="*/ 0 w 2730500"/>
              <a:gd name="connsiteY0" fmla="*/ 0 h 663575"/>
              <a:gd name="connsiteX1" fmla="*/ 88900 w 2730500"/>
              <a:gd name="connsiteY1" fmla="*/ 184150 h 663575"/>
              <a:gd name="connsiteX2" fmla="*/ 314325 w 2730500"/>
              <a:gd name="connsiteY2" fmla="*/ 371475 h 663575"/>
              <a:gd name="connsiteX3" fmla="*/ 657225 w 2730500"/>
              <a:gd name="connsiteY3" fmla="*/ 539750 h 663575"/>
              <a:gd name="connsiteX4" fmla="*/ 1155700 w 2730500"/>
              <a:gd name="connsiteY4" fmla="*/ 647700 h 663575"/>
              <a:gd name="connsiteX5" fmla="*/ 1809750 w 2730500"/>
              <a:gd name="connsiteY5" fmla="*/ 663575 h 663575"/>
              <a:gd name="connsiteX6" fmla="*/ 2228850 w 2730500"/>
              <a:gd name="connsiteY6" fmla="*/ 577850 h 663575"/>
              <a:gd name="connsiteX7" fmla="*/ 2514600 w 2730500"/>
              <a:gd name="connsiteY7" fmla="*/ 463550 h 663575"/>
              <a:gd name="connsiteX8" fmla="*/ 2730500 w 2730500"/>
              <a:gd name="connsiteY8" fmla="*/ 285750 h 663575"/>
              <a:gd name="connsiteX9" fmla="*/ 2730500 w 2730500"/>
              <a:gd name="connsiteY9" fmla="*/ 285750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500" h="663575">
                <a:moveTo>
                  <a:pt x="0" y="0"/>
                </a:moveTo>
                <a:lnTo>
                  <a:pt x="88900" y="184150"/>
                </a:lnTo>
                <a:lnTo>
                  <a:pt x="314325" y="371475"/>
                </a:lnTo>
                <a:lnTo>
                  <a:pt x="657225" y="539750"/>
                </a:lnTo>
                <a:lnTo>
                  <a:pt x="1155700" y="647700"/>
                </a:lnTo>
                <a:lnTo>
                  <a:pt x="1809750" y="663575"/>
                </a:lnTo>
                <a:lnTo>
                  <a:pt x="2228850" y="577850"/>
                </a:lnTo>
                <a:lnTo>
                  <a:pt x="2514600" y="463550"/>
                </a:lnTo>
                <a:lnTo>
                  <a:pt x="2730500" y="285750"/>
                </a:lnTo>
                <a:lnTo>
                  <a:pt x="2730500" y="28575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816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177800" y="3594100"/>
            <a:ext cx="5000625" cy="3108325"/>
            <a:chOff x="1583" y="1414"/>
            <a:chExt cx="3150" cy="2368"/>
          </a:xfrm>
        </p:grpSpPr>
        <p:sp>
          <p:nvSpPr>
            <p:cNvPr id="2868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366" y="1414"/>
              <a:ext cx="1367" cy="23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ln w="31750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EAEAEA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U</a:t>
              </a:r>
            </a:p>
          </p:txBody>
        </p:sp>
        <p:sp>
          <p:nvSpPr>
            <p:cNvPr id="2868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583" y="1414"/>
              <a:ext cx="1842" cy="23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ln w="31750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EAEAEA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e</a:t>
              </a:r>
            </a:p>
          </p:txBody>
        </p:sp>
        <p:sp>
          <p:nvSpPr>
            <p:cNvPr id="2868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589" y="1501"/>
              <a:ext cx="1843" cy="22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solidFill>
                    <a:srgbClr val="FFCC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2</a:t>
              </a:r>
            </a:p>
          </p:txBody>
        </p:sp>
        <p:sp>
          <p:nvSpPr>
            <p:cNvPr id="2868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700" y="3445"/>
              <a:ext cx="1671" cy="2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solidFill>
                    <a:srgbClr val="EAEAEA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romail</a:t>
              </a:r>
            </a:p>
          </p:txBody>
        </p:sp>
      </p:grpSp>
      <p:grpSp>
        <p:nvGrpSpPr>
          <p:cNvPr id="28675" name="Group 19"/>
          <p:cNvGrpSpPr>
            <a:grpSpLocks/>
          </p:cNvGrpSpPr>
          <p:nvPr/>
        </p:nvGrpSpPr>
        <p:grpSpPr bwMode="auto">
          <a:xfrm>
            <a:off x="177800" y="134938"/>
            <a:ext cx="5000625" cy="3108325"/>
            <a:chOff x="0" y="202"/>
            <a:chExt cx="3150" cy="1958"/>
          </a:xfrm>
        </p:grpSpPr>
        <p:sp>
          <p:nvSpPr>
            <p:cNvPr id="28676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783" y="202"/>
              <a:ext cx="1367" cy="19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ln w="25400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U</a:t>
              </a:r>
            </a:p>
          </p:txBody>
        </p:sp>
        <p:sp>
          <p:nvSpPr>
            <p:cNvPr id="28677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0" y="202"/>
              <a:ext cx="1842" cy="19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ln w="25400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e</a:t>
              </a:r>
            </a:p>
          </p:txBody>
        </p:sp>
        <p:sp>
          <p:nvSpPr>
            <p:cNvPr id="2867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006" y="274"/>
              <a:ext cx="1843" cy="18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solidFill>
                    <a:srgbClr val="FFCC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2</a:t>
              </a:r>
            </a:p>
          </p:txBody>
        </p:sp>
        <p:sp>
          <p:nvSpPr>
            <p:cNvPr id="2867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117" y="1881"/>
              <a:ext cx="1671" cy="21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romail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77800" y="3594100"/>
            <a:ext cx="5000625" cy="3108325"/>
            <a:chOff x="1583" y="1414"/>
            <a:chExt cx="3150" cy="2368"/>
          </a:xfrm>
        </p:grpSpPr>
        <p:sp>
          <p:nvSpPr>
            <p:cNvPr id="29704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366" y="1414"/>
              <a:ext cx="1367" cy="23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ln w="31750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U</a:t>
              </a:r>
            </a:p>
          </p:txBody>
        </p:sp>
        <p:sp>
          <p:nvSpPr>
            <p:cNvPr id="2970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583" y="1414"/>
              <a:ext cx="1842" cy="23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ln w="31750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b</a:t>
              </a:r>
            </a:p>
          </p:txBody>
        </p:sp>
        <p:sp>
          <p:nvSpPr>
            <p:cNvPr id="2970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589" y="1501"/>
              <a:ext cx="1843" cy="22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solidFill>
                    <a:srgbClr val="FFCC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2</a:t>
              </a:r>
            </a:p>
          </p:txBody>
        </p:sp>
        <p:sp>
          <p:nvSpPr>
            <p:cNvPr id="2970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700" y="3445"/>
              <a:ext cx="1671" cy="2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solidFill>
                    <a:schemeClr val="accent2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oymail</a:t>
              </a:r>
            </a:p>
          </p:txBody>
        </p:sp>
      </p:grpSp>
      <p:grpSp>
        <p:nvGrpSpPr>
          <p:cNvPr id="29699" name="Group 13"/>
          <p:cNvGrpSpPr>
            <a:grpSpLocks/>
          </p:cNvGrpSpPr>
          <p:nvPr/>
        </p:nvGrpSpPr>
        <p:grpSpPr bwMode="auto">
          <a:xfrm>
            <a:off x="177800" y="134938"/>
            <a:ext cx="5000625" cy="3108325"/>
            <a:chOff x="0" y="202"/>
            <a:chExt cx="3150" cy="1958"/>
          </a:xfrm>
        </p:grpSpPr>
        <p:sp>
          <p:nvSpPr>
            <p:cNvPr id="2970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783" y="202"/>
              <a:ext cx="1367" cy="19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ln w="25400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U</a:t>
              </a:r>
            </a:p>
          </p:txBody>
        </p:sp>
        <p:sp>
          <p:nvSpPr>
            <p:cNvPr id="2970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0" y="202"/>
              <a:ext cx="1842" cy="19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ln w="25400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b</a:t>
              </a:r>
            </a:p>
          </p:txBody>
        </p:sp>
        <p:sp>
          <p:nvSpPr>
            <p:cNvPr id="2970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006" y="274"/>
              <a:ext cx="1843" cy="18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solidFill>
                    <a:srgbClr val="FFCC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2</a:t>
              </a:r>
            </a:p>
          </p:txBody>
        </p:sp>
        <p:sp>
          <p:nvSpPr>
            <p:cNvPr id="2970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117" y="1881"/>
              <a:ext cx="1671" cy="21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oymail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6"/>
          <p:cNvGrpSpPr>
            <a:grpSpLocks/>
          </p:cNvGrpSpPr>
          <p:nvPr/>
        </p:nvGrpSpPr>
        <p:grpSpPr bwMode="auto">
          <a:xfrm>
            <a:off x="165100" y="4379913"/>
            <a:ext cx="2232025" cy="2232025"/>
            <a:chOff x="104" y="2759"/>
            <a:chExt cx="1406" cy="1406"/>
          </a:xfrm>
        </p:grpSpPr>
        <p:sp>
          <p:nvSpPr>
            <p:cNvPr id="30731" name="AutoShape 3"/>
            <p:cNvSpPr>
              <a:spLocks noChangeArrowheads="1"/>
            </p:cNvSpPr>
            <p:nvPr/>
          </p:nvSpPr>
          <p:spPr bwMode="auto">
            <a:xfrm>
              <a:off x="512" y="3167"/>
              <a:ext cx="590" cy="5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48 w 21600"/>
                <a:gd name="T25" fmla="*/ 3148 h 21600"/>
                <a:gd name="T26" fmla="*/ 18452 w 21600"/>
                <a:gd name="T27" fmla="*/ 184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591" y="10800"/>
                  </a:moveTo>
                  <a:cubicBezTo>
                    <a:pt x="6591" y="13125"/>
                    <a:pt x="8475" y="15009"/>
                    <a:pt x="10800" y="15009"/>
                  </a:cubicBezTo>
                  <a:cubicBezTo>
                    <a:pt x="13125" y="15009"/>
                    <a:pt x="15009" y="13125"/>
                    <a:pt x="15009" y="10800"/>
                  </a:cubicBezTo>
                  <a:cubicBezTo>
                    <a:pt x="15009" y="8475"/>
                    <a:pt x="13125" y="6591"/>
                    <a:pt x="10800" y="6591"/>
                  </a:cubicBezTo>
                  <a:cubicBezTo>
                    <a:pt x="8475" y="6591"/>
                    <a:pt x="6591" y="8475"/>
                    <a:pt x="6591" y="10800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32" name="AutoShape 4"/>
            <p:cNvSpPr>
              <a:spLocks noChangeArrowheads="1"/>
            </p:cNvSpPr>
            <p:nvPr/>
          </p:nvSpPr>
          <p:spPr bwMode="auto">
            <a:xfrm>
              <a:off x="104" y="2759"/>
              <a:ext cx="1406" cy="14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65 h 21600"/>
                <a:gd name="T26" fmla="*/ 18435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021" y="10800"/>
                  </a:moveTo>
                  <a:cubicBezTo>
                    <a:pt x="7021" y="12887"/>
                    <a:pt x="8713" y="14579"/>
                    <a:pt x="10800" y="14579"/>
                  </a:cubicBezTo>
                  <a:cubicBezTo>
                    <a:pt x="12887" y="14579"/>
                    <a:pt x="14579" y="12887"/>
                    <a:pt x="14579" y="10800"/>
                  </a:cubicBezTo>
                  <a:cubicBezTo>
                    <a:pt x="14579" y="8713"/>
                    <a:pt x="12887" y="7021"/>
                    <a:pt x="10800" y="7021"/>
                  </a:cubicBezTo>
                  <a:cubicBezTo>
                    <a:pt x="8713" y="7021"/>
                    <a:pt x="7021" y="8713"/>
                    <a:pt x="7021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33" name="Text Box 5"/>
            <p:cNvSpPr txBox="1">
              <a:spLocks noChangeArrowheads="1"/>
            </p:cNvSpPr>
            <p:nvPr/>
          </p:nvSpPr>
          <p:spPr bwMode="auto">
            <a:xfrm>
              <a:off x="346" y="2941"/>
              <a:ext cx="9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 b="1">
                  <a:latin typeface="Arial" charset="0"/>
                </a:rPr>
                <a:t>Fun-DVD</a:t>
              </a:r>
            </a:p>
          </p:txBody>
        </p:sp>
        <p:sp>
          <p:nvSpPr>
            <p:cNvPr id="30734" name="Text Box 6"/>
            <p:cNvSpPr txBox="1">
              <a:spLocks noChangeArrowheads="1"/>
            </p:cNvSpPr>
            <p:nvPr/>
          </p:nvSpPr>
          <p:spPr bwMode="auto">
            <a:xfrm>
              <a:off x="642" y="2804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Arial" charset="0"/>
                </a:rPr>
                <a:t>die</a:t>
              </a:r>
            </a:p>
          </p:txBody>
        </p:sp>
        <p:pic>
          <p:nvPicPr>
            <p:cNvPr id="30735" name="Picture 7" descr="funmail2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" y="3662"/>
              <a:ext cx="36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6" name="Text Box 8"/>
            <p:cNvSpPr txBox="1">
              <a:spLocks noChangeArrowheads="1"/>
            </p:cNvSpPr>
            <p:nvPr/>
          </p:nvSpPr>
          <p:spPr bwMode="auto">
            <a:xfrm>
              <a:off x="331" y="3757"/>
              <a:ext cx="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Arial" charset="0"/>
                </a:rPr>
                <a:t>funmail2u</a:t>
              </a:r>
            </a:p>
          </p:txBody>
        </p:sp>
      </p:grpSp>
      <p:sp>
        <p:nvSpPr>
          <p:cNvPr id="30723" name="AutoShape 18" descr="cd"/>
          <p:cNvSpPr>
            <a:spLocks noChangeArrowheads="1"/>
          </p:cNvSpPr>
          <p:nvPr/>
        </p:nvSpPr>
        <p:spPr bwMode="auto">
          <a:xfrm>
            <a:off x="544513" y="639763"/>
            <a:ext cx="3311525" cy="33115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050" y="10800"/>
                </a:moveTo>
                <a:cubicBezTo>
                  <a:pt x="9050" y="11766"/>
                  <a:pt x="9834" y="12550"/>
                  <a:pt x="10800" y="12550"/>
                </a:cubicBezTo>
                <a:cubicBezTo>
                  <a:pt x="11766" y="12550"/>
                  <a:pt x="12550" y="11766"/>
                  <a:pt x="12550" y="10800"/>
                </a:cubicBezTo>
                <a:cubicBezTo>
                  <a:pt x="12550" y="9834"/>
                  <a:pt x="11766" y="9050"/>
                  <a:pt x="10800" y="9050"/>
                </a:cubicBezTo>
                <a:cubicBezTo>
                  <a:pt x="9834" y="9050"/>
                  <a:pt x="9050" y="9834"/>
                  <a:pt x="9050" y="10800"/>
                </a:cubicBezTo>
                <a:close/>
              </a:path>
            </a:pathLst>
          </a:custGeom>
          <a:blipFill dpi="0" rotWithShape="1">
            <a:blip r:embed="rId3">
              <a:lum bright="3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24" name="Picture 19" descr="funmail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977900"/>
            <a:ext cx="9112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20"/>
          <p:cNvSpPr txBox="1">
            <a:spLocks noChangeArrowheads="1"/>
          </p:cNvSpPr>
          <p:nvPr/>
        </p:nvSpPr>
        <p:spPr bwMode="auto">
          <a:xfrm>
            <a:off x="1960563" y="1249363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Arial" charset="0"/>
              </a:rPr>
              <a:t>funmail2u</a:t>
            </a:r>
          </a:p>
        </p:txBody>
      </p:sp>
      <p:sp>
        <p:nvSpPr>
          <p:cNvPr id="30726" name="Text Box 21"/>
          <p:cNvSpPr txBox="1">
            <a:spLocks noChangeArrowheads="1"/>
          </p:cNvSpPr>
          <p:nvPr/>
        </p:nvSpPr>
        <p:spPr bwMode="auto">
          <a:xfrm>
            <a:off x="879475" y="2901950"/>
            <a:ext cx="26733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Arial" charset="0"/>
              </a:rPr>
              <a:t>die gesammelten Mails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Arial" charset="0"/>
              </a:rPr>
              <a:t>aus </a:t>
            </a:r>
            <a:r>
              <a:rPr lang="de-DE" altLang="de-DE" sz="2800" b="1">
                <a:latin typeface="Arial" charset="0"/>
              </a:rPr>
              <a:t>2008</a:t>
            </a:r>
          </a:p>
        </p:txBody>
      </p:sp>
      <p:sp>
        <p:nvSpPr>
          <p:cNvPr id="30727" name="AutoShape 22" descr="cd"/>
          <p:cNvSpPr>
            <a:spLocks noChangeArrowheads="1"/>
          </p:cNvSpPr>
          <p:nvPr/>
        </p:nvSpPr>
        <p:spPr bwMode="auto">
          <a:xfrm>
            <a:off x="4718050" y="720725"/>
            <a:ext cx="3311525" cy="33115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050" y="10800"/>
                </a:moveTo>
                <a:cubicBezTo>
                  <a:pt x="9050" y="11766"/>
                  <a:pt x="9834" y="12550"/>
                  <a:pt x="10800" y="12550"/>
                </a:cubicBezTo>
                <a:cubicBezTo>
                  <a:pt x="11766" y="12550"/>
                  <a:pt x="12550" y="11766"/>
                  <a:pt x="12550" y="10800"/>
                </a:cubicBezTo>
                <a:cubicBezTo>
                  <a:pt x="12550" y="9834"/>
                  <a:pt x="11766" y="9050"/>
                  <a:pt x="10800" y="9050"/>
                </a:cubicBezTo>
                <a:cubicBezTo>
                  <a:pt x="9834" y="9050"/>
                  <a:pt x="9050" y="9834"/>
                  <a:pt x="9050" y="10800"/>
                </a:cubicBezTo>
                <a:close/>
              </a:path>
            </a:pathLst>
          </a:custGeom>
          <a:blipFill dpi="0" rotWithShape="1">
            <a:blip r:embed="rId3">
              <a:lum bright="3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28" name="Picture 23" descr="funmail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1058863"/>
            <a:ext cx="9112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24"/>
          <p:cNvSpPr txBox="1">
            <a:spLocks noChangeArrowheads="1"/>
          </p:cNvSpPr>
          <p:nvPr/>
        </p:nvSpPr>
        <p:spPr bwMode="auto">
          <a:xfrm>
            <a:off x="6134100" y="1330325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Arial" charset="0"/>
              </a:rPr>
              <a:t>funmail2u</a:t>
            </a:r>
          </a:p>
        </p:txBody>
      </p:sp>
      <p:sp>
        <p:nvSpPr>
          <p:cNvPr id="30730" name="Text Box 25"/>
          <p:cNvSpPr txBox="1">
            <a:spLocks noChangeArrowheads="1"/>
          </p:cNvSpPr>
          <p:nvPr/>
        </p:nvSpPr>
        <p:spPr bwMode="auto">
          <a:xfrm>
            <a:off x="5507038" y="3024188"/>
            <a:ext cx="1766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Arial" charset="0"/>
              </a:rPr>
              <a:t>die FUN-DVD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Arial" charset="0"/>
              </a:rPr>
              <a:t>oder Digi-CD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430213" y="3756025"/>
            <a:ext cx="5365750" cy="1055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eromail2u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0" y="0"/>
            <a:ext cx="3482975" cy="3429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charset="0"/>
            </a:endParaRPr>
          </a:p>
        </p:txBody>
      </p:sp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493713" y="442913"/>
            <a:ext cx="1666875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de-DE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onlyClub</a:t>
            </a:r>
          </a:p>
        </p:txBody>
      </p:sp>
      <p:sp>
        <p:nvSpPr>
          <p:cNvPr id="32772" name="WordArt 5"/>
          <p:cNvSpPr>
            <a:spLocks noChangeArrowheads="1" noChangeShapeType="1" noTextEdit="1"/>
          </p:cNvSpPr>
          <p:nvPr/>
        </p:nvSpPr>
        <p:spPr bwMode="auto">
          <a:xfrm>
            <a:off x="439738" y="1749425"/>
            <a:ext cx="1666875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de-DE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nur im Club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2557463" y="2046288"/>
            <a:ext cx="479425" cy="358775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latin typeface="Arial" charset="0"/>
              </a:rPr>
              <a:t>PDF</a:t>
            </a:r>
          </a:p>
        </p:txBody>
      </p:sp>
      <p:sp>
        <p:nvSpPr>
          <p:cNvPr id="32774" name="AutoShape 8"/>
          <p:cNvSpPr>
            <a:spLocks noChangeArrowheads="1"/>
          </p:cNvSpPr>
          <p:nvPr/>
        </p:nvSpPr>
        <p:spPr bwMode="auto">
          <a:xfrm>
            <a:off x="2562225" y="2551113"/>
            <a:ext cx="479425" cy="358775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latin typeface="Arial" charset="0"/>
              </a:rPr>
              <a:t>WMV</a:t>
            </a:r>
          </a:p>
        </p:txBody>
      </p:sp>
      <p:sp>
        <p:nvSpPr>
          <p:cNvPr id="32775" name="AutoShape 9"/>
          <p:cNvSpPr>
            <a:spLocks noChangeArrowheads="1"/>
          </p:cNvSpPr>
          <p:nvPr/>
        </p:nvSpPr>
        <p:spPr bwMode="auto">
          <a:xfrm>
            <a:off x="2540000" y="1376363"/>
            <a:ext cx="479425" cy="358775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latin typeface="Arial" charset="0"/>
              </a:rPr>
              <a:t>PPS</a:t>
            </a:r>
          </a:p>
        </p:txBody>
      </p:sp>
      <p:sp>
        <p:nvSpPr>
          <p:cNvPr id="32776" name="AutoShape 10"/>
          <p:cNvSpPr>
            <a:spLocks noChangeArrowheads="1"/>
          </p:cNvSpPr>
          <p:nvPr/>
        </p:nvSpPr>
        <p:spPr bwMode="auto">
          <a:xfrm>
            <a:off x="2551113" y="733425"/>
            <a:ext cx="479425" cy="358775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latin typeface="Arial" charset="0"/>
              </a:rPr>
              <a:t>Video</a:t>
            </a:r>
          </a:p>
        </p:txBody>
      </p:sp>
      <p:grpSp>
        <p:nvGrpSpPr>
          <p:cNvPr id="32777" name="Group 11"/>
          <p:cNvGrpSpPr>
            <a:grpSpLocks/>
          </p:cNvGrpSpPr>
          <p:nvPr/>
        </p:nvGrpSpPr>
        <p:grpSpPr bwMode="auto">
          <a:xfrm>
            <a:off x="4133850" y="373063"/>
            <a:ext cx="3810000" cy="3048000"/>
            <a:chOff x="1680" y="1200"/>
            <a:chExt cx="2400" cy="1920"/>
          </a:xfrm>
        </p:grpSpPr>
        <p:pic>
          <p:nvPicPr>
            <p:cNvPr id="32778" name="Picture 12" descr="1740720429776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00"/>
              <a:ext cx="2400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9" name="Text Box 13"/>
            <p:cNvSpPr txBox="1">
              <a:spLocks noChangeArrowheads="1"/>
            </p:cNvSpPr>
            <p:nvPr/>
          </p:nvSpPr>
          <p:spPr bwMode="auto">
            <a:xfrm>
              <a:off x="2109" y="2160"/>
              <a:ext cx="1497" cy="2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600" b="1">
                  <a:solidFill>
                    <a:schemeClr val="bg1"/>
                  </a:solidFill>
                  <a:latin typeface="Arial" charset="0"/>
                </a:rPr>
                <a:t>kein Bild vorhanden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4"/>
          <p:cNvSpPr txBox="1">
            <a:spLocks noChangeArrowheads="1"/>
          </p:cNvSpPr>
          <p:nvPr/>
        </p:nvSpPr>
        <p:spPr bwMode="auto">
          <a:xfrm>
            <a:off x="2089150" y="1535113"/>
            <a:ext cx="461486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>
                <a:solidFill>
                  <a:srgbClr val="E4EEE4"/>
                </a:solidFill>
                <a:latin typeface="Eras Bold ITC" pitchFamily="34" charset="0"/>
              </a:rPr>
              <a:t>Ich wäre gerne ein Löwe: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800" b="1">
                <a:solidFill>
                  <a:srgbClr val="FFFF00"/>
                </a:solidFill>
                <a:latin typeface="Eras Bold ITC" pitchFamily="34" charset="0"/>
              </a:rPr>
              <a:t>Schlafen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800" b="1">
                <a:solidFill>
                  <a:srgbClr val="E4EEE4"/>
                </a:solidFill>
                <a:latin typeface="Eras Bold ITC" pitchFamily="34" charset="0"/>
              </a:rPr>
              <a:t>Bumsen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800" b="1">
                <a:solidFill>
                  <a:srgbClr val="FFC000"/>
                </a:solidFill>
                <a:latin typeface="Eras Bold ITC" pitchFamily="34" charset="0"/>
              </a:rPr>
              <a:t>Geile Frisur!</a:t>
            </a:r>
          </a:p>
        </p:txBody>
      </p:sp>
      <p:pic>
        <p:nvPicPr>
          <p:cNvPr id="8195" name="Picture 18" descr="funmail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239963"/>
            <a:ext cx="641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2089150" y="4991100"/>
            <a:ext cx="46148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de-DE" sz="1400" dirty="0">
                <a:solidFill>
                  <a:srgbClr val="CDCF05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www.funmail2u.de     </a:t>
            </a:r>
            <a:r>
              <a:rPr lang="de-DE" altLang="de-DE" sz="1050" dirty="0">
                <a:solidFill>
                  <a:srgbClr val="CDCF05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Kostenlose WhatsApp-Sprüche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feld 4"/>
          <p:cNvSpPr txBox="1">
            <a:spLocks noChangeArrowheads="1"/>
          </p:cNvSpPr>
          <p:nvPr/>
        </p:nvSpPr>
        <p:spPr bwMode="auto">
          <a:xfrm>
            <a:off x="2089150" y="1458913"/>
            <a:ext cx="4614863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rgbClr val="E4EEE4"/>
                </a:solidFill>
                <a:latin typeface="Eras Bold ITC" pitchFamily="34" charset="0"/>
              </a:rPr>
              <a:t>Ich habe noch nie </a:t>
            </a:r>
            <a:r>
              <a:rPr lang="de-DE" altLang="de-DE">
                <a:solidFill>
                  <a:srgbClr val="FFFF00"/>
                </a:solidFill>
                <a:latin typeface="Eras Bold ITC" pitchFamily="34" charset="0"/>
              </a:rPr>
              <a:t>jemanden</a:t>
            </a:r>
            <a:r>
              <a:rPr lang="de-DE" altLang="de-DE">
                <a:solidFill>
                  <a:srgbClr val="E4EEE4"/>
                </a:solidFill>
                <a:latin typeface="Eras Bold ITC" pitchFamily="34" charset="0"/>
              </a:rPr>
              <a:t> um den Verstand gebracht.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>
              <a:solidFill>
                <a:srgbClr val="E4EEE4"/>
              </a:solidFill>
              <a:latin typeface="Eras Bold IT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rgbClr val="E4EEE4"/>
                </a:solidFill>
                <a:latin typeface="Eras Bold ITC" pitchFamily="34" charset="0"/>
              </a:rPr>
              <a:t>Die </a:t>
            </a:r>
            <a:r>
              <a:rPr lang="de-DE" altLang="de-DE">
                <a:solidFill>
                  <a:srgbClr val="FFFF00"/>
                </a:solidFill>
                <a:latin typeface="Eras Bold ITC" pitchFamily="34" charset="0"/>
              </a:rPr>
              <a:t>meisten </a:t>
            </a:r>
            <a:r>
              <a:rPr lang="de-DE" altLang="de-DE">
                <a:solidFill>
                  <a:srgbClr val="E4EEE4"/>
                </a:solidFill>
                <a:latin typeface="Eras Bold ITC" pitchFamily="34" charset="0"/>
              </a:rPr>
              <a:t>hatten schon vorher keinen…</a:t>
            </a:r>
          </a:p>
        </p:txBody>
      </p:sp>
      <p:pic>
        <p:nvPicPr>
          <p:cNvPr id="9219" name="Picture 18" descr="funmail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100513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89150" y="4991100"/>
            <a:ext cx="46148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de-DE" sz="1400" dirty="0">
                <a:solidFill>
                  <a:srgbClr val="CDCF05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www.funmail2u.de     </a:t>
            </a:r>
            <a:r>
              <a:rPr lang="de-DE" altLang="de-DE" sz="1050" dirty="0">
                <a:solidFill>
                  <a:srgbClr val="CDCF05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Kostenlose WhatsApp-Sprüche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4"/>
          <p:cNvSpPr txBox="1">
            <a:spLocks noChangeArrowheads="1"/>
          </p:cNvSpPr>
          <p:nvPr/>
        </p:nvSpPr>
        <p:spPr bwMode="auto">
          <a:xfrm>
            <a:off x="2089150" y="1393825"/>
            <a:ext cx="461486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>
                <a:solidFill>
                  <a:srgbClr val="E4EEE4"/>
                </a:solidFill>
                <a:latin typeface="Eras Bold ITC" pitchFamily="34" charset="0"/>
              </a:rPr>
              <a:t>Wenn dich der </a:t>
            </a:r>
            <a:r>
              <a:rPr lang="de-DE" altLang="de-DE" sz="4400">
                <a:solidFill>
                  <a:srgbClr val="FFFF00"/>
                </a:solidFill>
                <a:latin typeface="Eras Bold ITC" pitchFamily="34" charset="0"/>
              </a:rPr>
              <a:t>Mut</a:t>
            </a:r>
            <a:r>
              <a:rPr lang="de-DE" altLang="de-DE" sz="4400">
                <a:solidFill>
                  <a:srgbClr val="E4EEE4"/>
                </a:solidFill>
                <a:latin typeface="Eras Bold ITC" pitchFamily="34" charset="0"/>
              </a:rPr>
              <a:t> </a:t>
            </a:r>
            <a:r>
              <a:rPr lang="de-DE" altLang="de-DE" sz="4400">
                <a:solidFill>
                  <a:srgbClr val="FFFF00"/>
                </a:solidFill>
                <a:latin typeface="Eras Bold ITC" pitchFamily="34" charset="0"/>
              </a:rPr>
              <a:t>verlässt</a:t>
            </a:r>
            <a:r>
              <a:rPr lang="de-DE" altLang="de-DE" sz="4400">
                <a:solidFill>
                  <a:srgbClr val="E4EEE4"/>
                </a:solidFill>
                <a:latin typeface="Eras Bold ITC" pitchFamily="34" charset="0"/>
              </a:rPr>
              <a:t>, dann gehst du halt </a:t>
            </a:r>
            <a:r>
              <a:rPr lang="de-DE" altLang="de-DE" sz="4400">
                <a:solidFill>
                  <a:srgbClr val="FFFF00"/>
                </a:solidFill>
                <a:latin typeface="Eras Bold ITC" pitchFamily="34" charset="0"/>
              </a:rPr>
              <a:t>alleine</a:t>
            </a:r>
            <a:r>
              <a:rPr lang="de-DE" altLang="de-DE" sz="4400">
                <a:solidFill>
                  <a:srgbClr val="E4EEE4"/>
                </a:solidFill>
                <a:latin typeface="Eras Bold ITC" pitchFamily="34" charset="0"/>
              </a:rPr>
              <a:t> weiter!</a:t>
            </a:r>
          </a:p>
        </p:txBody>
      </p:sp>
      <p:pic>
        <p:nvPicPr>
          <p:cNvPr id="10243" name="Picture 18" descr="funmail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100513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089150" y="4991100"/>
            <a:ext cx="46148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de-DE" sz="1400" dirty="0">
                <a:solidFill>
                  <a:srgbClr val="CDCF05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www.funmail2u.de     </a:t>
            </a:r>
            <a:r>
              <a:rPr lang="de-DE" altLang="de-DE" sz="1050" dirty="0">
                <a:solidFill>
                  <a:srgbClr val="CDCF05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Kostenlose WhatsApp-Sprüche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8"/>
          <p:cNvSpPr>
            <a:spLocks noChangeArrowheads="1"/>
          </p:cNvSpPr>
          <p:nvPr/>
        </p:nvSpPr>
        <p:spPr bwMode="auto">
          <a:xfrm>
            <a:off x="835025" y="1325563"/>
            <a:ext cx="3600450" cy="4319587"/>
          </a:xfrm>
          <a:prstGeom prst="bevel">
            <a:avLst>
              <a:gd name="adj" fmla="val 0"/>
            </a:avLst>
          </a:prstGeom>
          <a:solidFill>
            <a:srgbClr val="E4EEE4"/>
          </a:solidFill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charset="0"/>
            </a:endParaRPr>
          </a:p>
        </p:txBody>
      </p:sp>
      <p:pic>
        <p:nvPicPr>
          <p:cNvPr id="11267" name="Picture 3" descr="funmail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727450"/>
            <a:ext cx="21542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23950" y="1636713"/>
            <a:ext cx="3170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u="sng">
                <a:solidFill>
                  <a:srgbClr val="000064"/>
                </a:solidFill>
                <a:latin typeface="Arial Black" pitchFamily="34" charset="0"/>
              </a:rPr>
              <a:t>www.funmail2u.de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b="1">
              <a:solidFill>
                <a:srgbClr val="000064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64"/>
                </a:solidFill>
                <a:latin typeface="Arial" charset="0"/>
              </a:rPr>
              <a:t>Da musst du mal reinschauen: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64"/>
                </a:solidFill>
                <a:latin typeface="Arial" charset="0"/>
              </a:rPr>
              <a:t>jeden Tag gibt es da witzige, schöne, herzliche 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64"/>
                </a:solidFill>
                <a:latin typeface="Arial" charset="0"/>
              </a:rPr>
              <a:t>erotische Sachen.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b="1">
              <a:solidFill>
                <a:srgbClr val="000064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64"/>
                </a:solidFill>
                <a:latin typeface="Arial" charset="0"/>
              </a:rPr>
              <a:t>Und das Beste dabei: kostenlos und werbefrei!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747713" y="493713"/>
            <a:ext cx="2532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Banner: 300x250</a:t>
            </a:r>
          </a:p>
        </p:txBody>
      </p:sp>
      <p:sp>
        <p:nvSpPr>
          <p:cNvPr id="2" name="Rechteck 1"/>
          <p:cNvSpPr/>
          <p:nvPr/>
        </p:nvSpPr>
        <p:spPr>
          <a:xfrm>
            <a:off x="4664075" y="1325563"/>
            <a:ext cx="4319588" cy="3600450"/>
          </a:xfrm>
          <a:prstGeom prst="rect">
            <a:avLst/>
          </a:prstGeom>
          <a:solidFill>
            <a:srgbClr val="E4EEE4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1271" name="Picture 3" descr="funmail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2955925"/>
            <a:ext cx="15382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4892675" y="1581150"/>
            <a:ext cx="40020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00064"/>
                </a:solidFill>
                <a:latin typeface="Arial" charset="0"/>
              </a:rPr>
              <a:t>Witzige und tolle Sachen nicht suchen, sondern jeden Tag automatisch in dein Postfach bekommen?</a:t>
            </a:r>
          </a:p>
        </p:txBody>
      </p:sp>
      <p:sp>
        <p:nvSpPr>
          <p:cNvPr id="11273" name="Textfeld 2"/>
          <p:cNvSpPr txBox="1">
            <a:spLocks noChangeArrowheads="1"/>
          </p:cNvSpPr>
          <p:nvPr/>
        </p:nvSpPr>
        <p:spPr bwMode="auto">
          <a:xfrm>
            <a:off x="4892675" y="3568700"/>
            <a:ext cx="38195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64"/>
                </a:solidFill>
                <a:latin typeface="Arial" charset="0"/>
              </a:rPr>
              <a:t>Und das Beste dabei: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FF0000"/>
                </a:solidFill>
                <a:latin typeface="Arial" charset="0"/>
              </a:rPr>
              <a:t>kostenlos und werbefrei!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b="1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0064"/>
                </a:solidFill>
                <a:latin typeface="Arial Black" pitchFamily="34" charset="0"/>
              </a:rPr>
              <a:t>www.funmail2u.de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13110" r="2403" b="3445"/>
          <a:stretch>
            <a:fillRect/>
          </a:stretch>
        </p:blipFill>
        <p:spPr bwMode="auto">
          <a:xfrm>
            <a:off x="3759200" y="277813"/>
            <a:ext cx="31734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613525" y="3451225"/>
            <a:ext cx="2087563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15"/>
          <p:cNvSpPr txBox="1">
            <a:spLocks noChangeArrowheads="1"/>
          </p:cNvSpPr>
          <p:nvPr/>
        </p:nvSpPr>
        <p:spPr bwMode="auto">
          <a:xfrm>
            <a:off x="595313" y="757238"/>
            <a:ext cx="31638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4800" b="1">
                <a:solidFill>
                  <a:srgbClr val="000064"/>
                </a:solidFill>
                <a:latin typeface="Comic Sans MS" pitchFamily="66" charset="0"/>
              </a:rPr>
              <a:t>funmail2u</a:t>
            </a:r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3662363" y="1662113"/>
            <a:ext cx="42814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Kostenlos jeden Tag mit Fun beliefert werden!</a:t>
            </a:r>
          </a:p>
        </p:txBody>
      </p:sp>
      <p:pic>
        <p:nvPicPr>
          <p:cNvPr id="1229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3716338"/>
            <a:ext cx="175895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528638" y="3732213"/>
            <a:ext cx="31638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4800" b="1">
                <a:solidFill>
                  <a:srgbClr val="000064"/>
                </a:solidFill>
                <a:latin typeface="Comic Sans MS" pitchFamily="66" charset="0"/>
              </a:rPr>
              <a:t>funmail2u</a:t>
            </a: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3243263" y="4635500"/>
            <a:ext cx="397986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Kostenlos jeden Tag mit Fun beliefert werden!</a:t>
            </a:r>
          </a:p>
        </p:txBody>
      </p:sp>
      <p:sp>
        <p:nvSpPr>
          <p:cNvPr id="12297" name="Textfeld 1"/>
          <p:cNvSpPr txBox="1">
            <a:spLocks noChangeArrowheads="1"/>
          </p:cNvSpPr>
          <p:nvPr/>
        </p:nvSpPr>
        <p:spPr bwMode="auto">
          <a:xfrm>
            <a:off x="528638" y="6419850"/>
            <a:ext cx="6315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" charset="0"/>
              </a:rPr>
              <a:t>Titelbild bei facebook 851 x 315 Pixel</a:t>
            </a:r>
            <a:endParaRPr lang="de-DE" altLang="de-DE" sz="2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pieren 1"/>
          <p:cNvGrpSpPr>
            <a:grpSpLocks/>
          </p:cNvGrpSpPr>
          <p:nvPr/>
        </p:nvGrpSpPr>
        <p:grpSpPr bwMode="auto">
          <a:xfrm>
            <a:off x="6361113" y="420688"/>
            <a:ext cx="2644775" cy="1565275"/>
            <a:chOff x="440747" y="2297112"/>
            <a:chExt cx="2376488" cy="1273175"/>
          </a:xfrm>
        </p:grpSpPr>
        <p:pic>
          <p:nvPicPr>
            <p:cNvPr id="13329" name="Picture 19" descr="funmail2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35" y="2513012"/>
              <a:ext cx="139065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30" name="Group 24"/>
            <p:cNvGrpSpPr>
              <a:grpSpLocks/>
            </p:cNvGrpSpPr>
            <p:nvPr/>
          </p:nvGrpSpPr>
          <p:grpSpPr bwMode="auto">
            <a:xfrm>
              <a:off x="440747" y="2297112"/>
              <a:ext cx="2376488" cy="1006475"/>
              <a:chOff x="244" y="1621"/>
              <a:chExt cx="1363" cy="634"/>
            </a:xfrm>
          </p:grpSpPr>
          <p:sp>
            <p:nvSpPr>
              <p:cNvPr id="13331" name="Oval 25"/>
              <p:cNvSpPr>
                <a:spLocks noChangeArrowheads="1"/>
              </p:cNvSpPr>
              <p:nvPr/>
            </p:nvSpPr>
            <p:spPr bwMode="auto">
              <a:xfrm>
                <a:off x="1307" y="1904"/>
                <a:ext cx="182" cy="1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400">
                  <a:latin typeface="Arial" charset="0"/>
                </a:endParaRPr>
              </a:p>
            </p:txBody>
          </p:sp>
          <p:sp>
            <p:nvSpPr>
              <p:cNvPr id="13332" name="Freeform 26"/>
              <p:cNvSpPr>
                <a:spLocks/>
              </p:cNvSpPr>
              <p:nvPr/>
            </p:nvSpPr>
            <p:spPr bwMode="auto">
              <a:xfrm>
                <a:off x="358" y="1868"/>
                <a:ext cx="745" cy="303"/>
              </a:xfrm>
              <a:custGeom>
                <a:avLst/>
                <a:gdLst>
                  <a:gd name="T0" fmla="*/ 0 w 745"/>
                  <a:gd name="T1" fmla="*/ 106 h 303"/>
                  <a:gd name="T2" fmla="*/ 99 w 745"/>
                  <a:gd name="T3" fmla="*/ 57 h 303"/>
                  <a:gd name="T4" fmla="*/ 218 w 745"/>
                  <a:gd name="T5" fmla="*/ 8 h 303"/>
                  <a:gd name="T6" fmla="*/ 506 w 745"/>
                  <a:gd name="T7" fmla="*/ 0 h 303"/>
                  <a:gd name="T8" fmla="*/ 661 w 745"/>
                  <a:gd name="T9" fmla="*/ 92 h 303"/>
                  <a:gd name="T10" fmla="*/ 710 w 745"/>
                  <a:gd name="T11" fmla="*/ 162 h 303"/>
                  <a:gd name="T12" fmla="*/ 745 w 745"/>
                  <a:gd name="T13" fmla="*/ 197 h 303"/>
                  <a:gd name="T14" fmla="*/ 745 w 745"/>
                  <a:gd name="T15" fmla="*/ 246 h 303"/>
                  <a:gd name="T16" fmla="*/ 724 w 745"/>
                  <a:gd name="T17" fmla="*/ 303 h 303"/>
                  <a:gd name="T18" fmla="*/ 675 w 745"/>
                  <a:gd name="T19" fmla="*/ 288 h 303"/>
                  <a:gd name="T20" fmla="*/ 618 w 745"/>
                  <a:gd name="T21" fmla="*/ 232 h 303"/>
                  <a:gd name="T22" fmla="*/ 499 w 745"/>
                  <a:gd name="T23" fmla="*/ 176 h 303"/>
                  <a:gd name="T24" fmla="*/ 366 w 745"/>
                  <a:gd name="T25" fmla="*/ 134 h 303"/>
                  <a:gd name="T26" fmla="*/ 246 w 745"/>
                  <a:gd name="T27" fmla="*/ 134 h 303"/>
                  <a:gd name="T28" fmla="*/ 176 w 745"/>
                  <a:gd name="T29" fmla="*/ 162 h 303"/>
                  <a:gd name="T30" fmla="*/ 127 w 745"/>
                  <a:gd name="T31" fmla="*/ 204 h 303"/>
                  <a:gd name="T32" fmla="*/ 63 w 745"/>
                  <a:gd name="T33" fmla="*/ 239 h 303"/>
                  <a:gd name="T34" fmla="*/ 21 w 745"/>
                  <a:gd name="T35" fmla="*/ 197 h 303"/>
                  <a:gd name="T36" fmla="*/ 0 w 745"/>
                  <a:gd name="T37" fmla="*/ 148 h 303"/>
                  <a:gd name="T38" fmla="*/ 0 w 745"/>
                  <a:gd name="T39" fmla="*/ 106 h 3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45" h="303">
                    <a:moveTo>
                      <a:pt x="0" y="106"/>
                    </a:moveTo>
                    <a:lnTo>
                      <a:pt x="99" y="57"/>
                    </a:lnTo>
                    <a:lnTo>
                      <a:pt x="218" y="8"/>
                    </a:lnTo>
                    <a:lnTo>
                      <a:pt x="506" y="0"/>
                    </a:lnTo>
                    <a:lnTo>
                      <a:pt x="661" y="92"/>
                    </a:lnTo>
                    <a:lnTo>
                      <a:pt x="710" y="162"/>
                    </a:lnTo>
                    <a:lnTo>
                      <a:pt x="745" y="197"/>
                    </a:lnTo>
                    <a:lnTo>
                      <a:pt x="745" y="246"/>
                    </a:lnTo>
                    <a:lnTo>
                      <a:pt x="724" y="303"/>
                    </a:lnTo>
                    <a:lnTo>
                      <a:pt x="675" y="288"/>
                    </a:lnTo>
                    <a:lnTo>
                      <a:pt x="618" y="232"/>
                    </a:lnTo>
                    <a:lnTo>
                      <a:pt x="499" y="176"/>
                    </a:lnTo>
                    <a:lnTo>
                      <a:pt x="366" y="134"/>
                    </a:lnTo>
                    <a:lnTo>
                      <a:pt x="246" y="134"/>
                    </a:lnTo>
                    <a:lnTo>
                      <a:pt x="176" y="162"/>
                    </a:lnTo>
                    <a:lnTo>
                      <a:pt x="127" y="204"/>
                    </a:lnTo>
                    <a:lnTo>
                      <a:pt x="63" y="239"/>
                    </a:lnTo>
                    <a:lnTo>
                      <a:pt x="21" y="197"/>
                    </a:lnTo>
                    <a:lnTo>
                      <a:pt x="0" y="14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3333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" y="1621"/>
                <a:ext cx="1363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2187575" y="923925"/>
            <a:ext cx="55705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4800" b="1">
                <a:solidFill>
                  <a:srgbClr val="000064"/>
                </a:solidFill>
                <a:latin typeface="Comic Sans MS" pitchFamily="66" charset="0"/>
              </a:rPr>
              <a:t>funmail2u</a:t>
            </a:r>
          </a:p>
        </p:txBody>
      </p:sp>
      <p:pic>
        <p:nvPicPr>
          <p:cNvPr id="13316" name="Picture 18" descr="funmail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15950"/>
            <a:ext cx="1390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595313" y="1754188"/>
            <a:ext cx="8216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4"/>
                </a:solidFill>
                <a:latin typeface="Comic Sans MS" pitchFamily="66" charset="0"/>
              </a:rPr>
              <a:t>Kostenlos jeden Tag mit Fun beliefert werden!</a:t>
            </a:r>
          </a:p>
        </p:txBody>
      </p:sp>
      <p:grpSp>
        <p:nvGrpSpPr>
          <p:cNvPr id="13318" name="Group 12"/>
          <p:cNvGrpSpPr>
            <a:grpSpLocks/>
          </p:cNvGrpSpPr>
          <p:nvPr/>
        </p:nvGrpSpPr>
        <p:grpSpPr bwMode="auto">
          <a:xfrm>
            <a:off x="4506913" y="2435225"/>
            <a:ext cx="1847850" cy="1517650"/>
            <a:chOff x="2966" y="1784"/>
            <a:chExt cx="1046" cy="814"/>
          </a:xfrm>
        </p:grpSpPr>
        <p:pic>
          <p:nvPicPr>
            <p:cNvPr id="13327" name="Picture 13" descr="funmail2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" y="1932"/>
              <a:ext cx="87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1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6847">
              <a:off x="2966" y="1784"/>
              <a:ext cx="1046" cy="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19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216150"/>
            <a:ext cx="18383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174875"/>
            <a:ext cx="18859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21" name="Gruppieren 1"/>
          <p:cNvGrpSpPr>
            <a:grpSpLocks/>
          </p:cNvGrpSpPr>
          <p:nvPr/>
        </p:nvGrpSpPr>
        <p:grpSpPr bwMode="auto">
          <a:xfrm>
            <a:off x="1257300" y="4476750"/>
            <a:ext cx="7178675" cy="2000250"/>
            <a:chOff x="1257300" y="4476750"/>
            <a:chExt cx="7178675" cy="2000250"/>
          </a:xfrm>
        </p:grpSpPr>
        <p:pic>
          <p:nvPicPr>
            <p:cNvPr id="13322" name="Grafik 1" descr="fohas2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6" t="5208" r="21875"/>
            <a:stretch>
              <a:fillRect/>
            </a:stretch>
          </p:blipFill>
          <p:spPr bwMode="auto">
            <a:xfrm>
              <a:off x="4773613" y="4476750"/>
              <a:ext cx="1558925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Grafik 3" descr="oei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51"/>
            <a:stretch>
              <a:fillRect/>
            </a:stretch>
          </p:blipFill>
          <p:spPr bwMode="auto">
            <a:xfrm>
              <a:off x="6107113" y="5697538"/>
              <a:ext cx="9144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Text Box 54"/>
            <p:cNvSpPr txBox="1">
              <a:spLocks noChangeArrowheads="1"/>
            </p:cNvSpPr>
            <p:nvPr/>
          </p:nvSpPr>
          <p:spPr bwMode="auto">
            <a:xfrm>
              <a:off x="6181725" y="4749800"/>
              <a:ext cx="2254250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000">
                  <a:solidFill>
                    <a:srgbClr val="000064"/>
                  </a:solidFill>
                  <a:latin typeface="Comic Sans MS" pitchFamily="66" charset="0"/>
                </a:rPr>
                <a:t>Hallo und</a:t>
              </a:r>
              <a:br>
                <a:rPr lang="de-DE" altLang="de-DE" sz="2000">
                  <a:solidFill>
                    <a:srgbClr val="000064"/>
                  </a:solidFill>
                  <a:latin typeface="Comic Sans MS" pitchFamily="66" charset="0"/>
                </a:rPr>
              </a:br>
              <a:r>
                <a:rPr lang="de-DE" altLang="de-DE" sz="2000">
                  <a:solidFill>
                    <a:srgbClr val="000064"/>
                  </a:solidFill>
                  <a:latin typeface="Comic Sans MS" pitchFamily="66" charset="0"/>
                </a:rPr>
                <a:t>   schöne</a:t>
              </a:r>
              <a:br>
                <a:rPr lang="de-DE" altLang="de-DE" sz="2000">
                  <a:solidFill>
                    <a:srgbClr val="000064"/>
                  </a:solidFill>
                  <a:latin typeface="Comic Sans MS" pitchFamily="66" charset="0"/>
                </a:rPr>
              </a:br>
              <a:r>
                <a:rPr lang="de-DE" altLang="de-DE" sz="2000">
                  <a:solidFill>
                    <a:srgbClr val="000064"/>
                  </a:solidFill>
                  <a:latin typeface="Comic Sans MS" pitchFamily="66" charset="0"/>
                </a:rPr>
                <a:t>       Ostern!</a:t>
              </a:r>
            </a:p>
          </p:txBody>
        </p:sp>
        <p:sp>
          <p:nvSpPr>
            <p:cNvPr id="13325" name="Text Box 15"/>
            <p:cNvSpPr txBox="1">
              <a:spLocks noChangeArrowheads="1"/>
            </p:cNvSpPr>
            <p:nvPr/>
          </p:nvSpPr>
          <p:spPr bwMode="auto">
            <a:xfrm>
              <a:off x="1257300" y="4646613"/>
              <a:ext cx="3375025" cy="830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4800" b="1">
                  <a:solidFill>
                    <a:srgbClr val="000064"/>
                  </a:solidFill>
                  <a:latin typeface="Comic Sans MS" pitchFamily="66" charset="0"/>
                </a:rPr>
                <a:t>funmail2u</a:t>
              </a:r>
            </a:p>
          </p:txBody>
        </p:sp>
        <p:sp>
          <p:nvSpPr>
            <p:cNvPr id="13326" name="Text Box 15"/>
            <p:cNvSpPr txBox="1">
              <a:spLocks noChangeArrowheads="1"/>
            </p:cNvSpPr>
            <p:nvPr/>
          </p:nvSpPr>
          <p:spPr bwMode="auto">
            <a:xfrm>
              <a:off x="3186113" y="5465763"/>
              <a:ext cx="1662978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400">
                  <a:solidFill>
                    <a:srgbClr val="000064"/>
                  </a:solidFill>
                  <a:latin typeface="Comic Sans MS" pitchFamily="66" charset="0"/>
                </a:rPr>
                <a:t>Kostenlos jeden Tag mit Fun beliefert werden!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717</Words>
  <Application>Microsoft Office PowerPoint</Application>
  <PresentationFormat>Bildschirmpräsentation (4:3)</PresentationFormat>
  <Paragraphs>135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38</vt:i4>
      </vt:variant>
    </vt:vector>
  </HeadingPairs>
  <TitlesOfParts>
    <vt:vector size="50" baseType="lpstr">
      <vt:lpstr>Arial</vt:lpstr>
      <vt:lpstr>Arial Black</vt:lpstr>
      <vt:lpstr>Comic Sans MS</vt:lpstr>
      <vt:lpstr>Eras Bold ITC</vt:lpstr>
      <vt:lpstr>Franklin Gothic Heavy</vt:lpstr>
      <vt:lpstr>Impact</vt:lpstr>
      <vt:lpstr>MV Boli</vt:lpstr>
      <vt:lpstr>Times New Roman</vt:lpstr>
      <vt:lpstr>blank</vt:lpstr>
      <vt:lpstr>1_blank</vt:lpstr>
      <vt:lpstr>2_blank</vt:lpstr>
      <vt:lpstr>3_blank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Roland Beer</dc:creator>
  <cp:lastModifiedBy>beer10</cp:lastModifiedBy>
  <cp:revision>93</cp:revision>
  <dcterms:created xsi:type="dcterms:W3CDTF">2006-07-26T20:39:01Z</dcterms:created>
  <dcterms:modified xsi:type="dcterms:W3CDTF">2023-07-18T13:48:15Z</dcterms:modified>
</cp:coreProperties>
</file>